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75" r:id="rId4"/>
  </p:sldMasterIdLst>
  <p:notesMasterIdLst>
    <p:notesMasterId r:id="rId20"/>
  </p:notesMasterIdLst>
  <p:sldIdLst>
    <p:sldId id="1116" r:id="rId5"/>
    <p:sldId id="1103" r:id="rId6"/>
    <p:sldId id="1119" r:id="rId7"/>
    <p:sldId id="1120" r:id="rId8"/>
    <p:sldId id="1121" r:id="rId9"/>
    <p:sldId id="1122" r:id="rId10"/>
    <p:sldId id="1115" r:id="rId11"/>
    <p:sldId id="1105" r:id="rId12"/>
    <p:sldId id="1106" r:id="rId13"/>
    <p:sldId id="1107" r:id="rId14"/>
    <p:sldId id="1109" r:id="rId15"/>
    <p:sldId id="1108" r:id="rId16"/>
    <p:sldId id="1117" r:id="rId17"/>
    <p:sldId id="1118" r:id="rId18"/>
    <p:sldId id="1123" r:id="rId19"/>
  </p:sldIdLst>
  <p:sldSz cx="14630400" cy="8229600"/>
  <p:notesSz cx="6858000" cy="9144000"/>
  <p:defaultTextStyle>
    <a:defPPr>
      <a:defRPr lang="en-US"/>
    </a:defPPr>
    <a:lvl1pPr marL="0" algn="l" defTabSz="1097243" rtl="0" eaLnBrk="1" latinLnBrk="0" hangingPunct="1">
      <a:defRPr sz="2160" kern="1200">
        <a:solidFill>
          <a:schemeClr val="tx1"/>
        </a:solidFill>
        <a:latin typeface="+mn-lt"/>
        <a:ea typeface="+mn-ea"/>
        <a:cs typeface="+mn-cs"/>
      </a:defRPr>
    </a:lvl1pPr>
    <a:lvl2pPr marL="548622" algn="l" defTabSz="1097243" rtl="0" eaLnBrk="1" latinLnBrk="0" hangingPunct="1">
      <a:defRPr sz="2160" kern="1200">
        <a:solidFill>
          <a:schemeClr val="tx1"/>
        </a:solidFill>
        <a:latin typeface="+mn-lt"/>
        <a:ea typeface="+mn-ea"/>
        <a:cs typeface="+mn-cs"/>
      </a:defRPr>
    </a:lvl2pPr>
    <a:lvl3pPr marL="1097243" algn="l" defTabSz="1097243" rtl="0" eaLnBrk="1" latinLnBrk="0" hangingPunct="1">
      <a:defRPr sz="2160" kern="1200">
        <a:solidFill>
          <a:schemeClr val="tx1"/>
        </a:solidFill>
        <a:latin typeface="+mn-lt"/>
        <a:ea typeface="+mn-ea"/>
        <a:cs typeface="+mn-cs"/>
      </a:defRPr>
    </a:lvl3pPr>
    <a:lvl4pPr marL="1645865" algn="l" defTabSz="1097243" rtl="0" eaLnBrk="1" latinLnBrk="0" hangingPunct="1">
      <a:defRPr sz="2160" kern="1200">
        <a:solidFill>
          <a:schemeClr val="tx1"/>
        </a:solidFill>
        <a:latin typeface="+mn-lt"/>
        <a:ea typeface="+mn-ea"/>
        <a:cs typeface="+mn-cs"/>
      </a:defRPr>
    </a:lvl4pPr>
    <a:lvl5pPr marL="2194486" algn="l" defTabSz="1097243" rtl="0" eaLnBrk="1" latinLnBrk="0" hangingPunct="1">
      <a:defRPr sz="2160" kern="1200">
        <a:solidFill>
          <a:schemeClr val="tx1"/>
        </a:solidFill>
        <a:latin typeface="+mn-lt"/>
        <a:ea typeface="+mn-ea"/>
        <a:cs typeface="+mn-cs"/>
      </a:defRPr>
    </a:lvl5pPr>
    <a:lvl6pPr marL="2743109" algn="l" defTabSz="1097243" rtl="0" eaLnBrk="1" latinLnBrk="0" hangingPunct="1">
      <a:defRPr sz="2160" kern="1200">
        <a:solidFill>
          <a:schemeClr val="tx1"/>
        </a:solidFill>
        <a:latin typeface="+mn-lt"/>
        <a:ea typeface="+mn-ea"/>
        <a:cs typeface="+mn-cs"/>
      </a:defRPr>
    </a:lvl6pPr>
    <a:lvl7pPr marL="3291730" algn="l" defTabSz="1097243" rtl="0" eaLnBrk="1" latinLnBrk="0" hangingPunct="1">
      <a:defRPr sz="2160" kern="1200">
        <a:solidFill>
          <a:schemeClr val="tx1"/>
        </a:solidFill>
        <a:latin typeface="+mn-lt"/>
        <a:ea typeface="+mn-ea"/>
        <a:cs typeface="+mn-cs"/>
      </a:defRPr>
    </a:lvl7pPr>
    <a:lvl8pPr marL="3840352" algn="l" defTabSz="1097243" rtl="0" eaLnBrk="1" latinLnBrk="0" hangingPunct="1">
      <a:defRPr sz="2160" kern="1200">
        <a:solidFill>
          <a:schemeClr val="tx1"/>
        </a:solidFill>
        <a:latin typeface="+mn-lt"/>
        <a:ea typeface="+mn-ea"/>
        <a:cs typeface="+mn-cs"/>
      </a:defRPr>
    </a:lvl8pPr>
    <a:lvl9pPr marL="4388974" algn="l" defTabSz="1097243"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01" pos="4608" userDrawn="1">
          <p15:clr>
            <a:srgbClr val="A4A3A4"/>
          </p15:clr>
        </p15:guide>
        <p15:guide id="104" orient="horz" pos="25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4C1E"/>
    <a:srgbClr val="0097CC"/>
    <a:srgbClr val="006B8F"/>
    <a:srgbClr val="008FBF"/>
    <a:srgbClr val="477388"/>
    <a:srgbClr val="375969"/>
    <a:srgbClr val="AD4C1D"/>
    <a:srgbClr val="FA981C"/>
    <a:srgbClr val="769625"/>
    <a:srgbClr val="5B74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9" autoAdjust="0"/>
    <p:restoredTop sz="82872" autoAdjust="0"/>
  </p:normalViewPr>
  <p:slideViewPr>
    <p:cSldViewPr snapToGrid="0" snapToObjects="1">
      <p:cViewPr varScale="1">
        <p:scale>
          <a:sx n="81" d="100"/>
          <a:sy n="81" d="100"/>
        </p:scale>
        <p:origin x="1410" y="84"/>
      </p:cViewPr>
      <p:guideLst>
        <p:guide pos="4608"/>
        <p:guide orient="horz" pos="2592"/>
      </p:guideLst>
    </p:cSldViewPr>
  </p:slideViewPr>
  <p:notesTextViewPr>
    <p:cViewPr>
      <p:scale>
        <a:sx n="100" d="100"/>
        <a:sy n="100" d="100"/>
      </p:scale>
      <p:origin x="0" y="0"/>
    </p:cViewPr>
  </p:notesTextViewPr>
  <p:sorterViewPr>
    <p:cViewPr>
      <p:scale>
        <a:sx n="24" d="100"/>
        <a:sy n="24"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1-1130-4DBF-9CA2-060B6C0EAEC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1130-4DBF-9CA2-060B6C0EAEC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5-1130-4DBF-9CA2-060B6C0EAEC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7-1130-4DBF-9CA2-060B6C0EAECE}"/>
              </c:ext>
            </c:extLst>
          </c:dPt>
          <c:dLbls>
            <c:dLbl>
              <c:idx val="2"/>
              <c:layout>
                <c:manualLayout>
                  <c:x val="-4.5781437612195809E-2"/>
                  <c:y val="1.0509264284700363E-3"/>
                </c:manualLayout>
              </c:layout>
              <c:tx>
                <c:rich>
                  <a:bodyPr/>
                  <a:lstStyle/>
                  <a:p>
                    <a:fld id="{75046E40-C932-433A-B8D2-57B642758AF6}" type="PERCENTAGE">
                      <a:rPr lang="en-US" dirty="0">
                        <a:solidFill>
                          <a:schemeClr val="bg2">
                            <a:lumMod val="10000"/>
                          </a:schemeClr>
                        </a:solidFill>
                      </a:rPr>
                      <a:pPr/>
                      <a:t>[PERCENTAGE]</a:t>
                    </a:fld>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1130-4DBF-9CA2-060B6C0EAECE}"/>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15:layout/>
              </c:ext>
            </c:extLst>
          </c:dLbls>
          <c:cat>
            <c:strRef>
              <c:f>Sheet1!$A$1:$A$4</c:f>
              <c:strCache>
                <c:ptCount val="4"/>
                <c:pt idx="0">
                  <c:v>Transportation</c:v>
                </c:pt>
                <c:pt idx="1">
                  <c:v>Energy</c:v>
                </c:pt>
                <c:pt idx="2">
                  <c:v>Water</c:v>
                </c:pt>
                <c:pt idx="3">
                  <c:v>Waste</c:v>
                </c:pt>
              </c:strCache>
            </c:strRef>
          </c:cat>
          <c:val>
            <c:numRef>
              <c:f>Sheet1!$B$1:$B$4</c:f>
              <c:numCache>
                <c:formatCode>General</c:formatCode>
                <c:ptCount val="4"/>
                <c:pt idx="0">
                  <c:v>0.68027210884353739</c:v>
                </c:pt>
                <c:pt idx="1">
                  <c:v>0.27210884353741499</c:v>
                </c:pt>
                <c:pt idx="2">
                  <c:v>1.3605442176870748E-2</c:v>
                </c:pt>
                <c:pt idx="3">
                  <c:v>3.4013605442176874E-2</c:v>
                </c:pt>
              </c:numCache>
            </c:numRef>
          </c:val>
          <c:extLst xmlns:c16r2="http://schemas.microsoft.com/office/drawing/2015/06/chart">
            <c:ext xmlns:c16="http://schemas.microsoft.com/office/drawing/2014/chart" uri="{C3380CC4-5D6E-409C-BE32-E72D297353CC}">
              <c16:uniqueId val="{00000008-1130-4DBF-9CA2-060B6C0EAEC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1/26/2021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548622" rtl="0" eaLnBrk="1" latinLnBrk="0" hangingPunct="1">
      <a:defRPr sz="1440" kern="1200">
        <a:solidFill>
          <a:schemeClr val="tx1"/>
        </a:solidFill>
        <a:latin typeface="Calibri Light"/>
        <a:ea typeface="+mn-ea"/>
        <a:cs typeface="+mn-cs"/>
      </a:defRPr>
    </a:lvl1pPr>
    <a:lvl2pPr marL="548622" algn="l" defTabSz="548622" rtl="0" eaLnBrk="1" latinLnBrk="0" hangingPunct="1">
      <a:defRPr sz="1440" kern="1200">
        <a:solidFill>
          <a:schemeClr val="tx1"/>
        </a:solidFill>
        <a:latin typeface="Calibri Light"/>
        <a:ea typeface="+mn-ea"/>
        <a:cs typeface="+mn-cs"/>
      </a:defRPr>
    </a:lvl2pPr>
    <a:lvl3pPr marL="1097243" algn="l" defTabSz="548622" rtl="0" eaLnBrk="1" latinLnBrk="0" hangingPunct="1">
      <a:defRPr sz="1440" kern="1200">
        <a:solidFill>
          <a:schemeClr val="tx1"/>
        </a:solidFill>
        <a:latin typeface="Calibri Light"/>
        <a:ea typeface="+mn-ea"/>
        <a:cs typeface="+mn-cs"/>
      </a:defRPr>
    </a:lvl3pPr>
    <a:lvl4pPr marL="1645865" algn="l" defTabSz="548622" rtl="0" eaLnBrk="1" latinLnBrk="0" hangingPunct="1">
      <a:defRPr sz="1440" kern="1200">
        <a:solidFill>
          <a:schemeClr val="tx1"/>
        </a:solidFill>
        <a:latin typeface="Calibri Light"/>
        <a:ea typeface="+mn-ea"/>
        <a:cs typeface="+mn-cs"/>
      </a:defRPr>
    </a:lvl4pPr>
    <a:lvl5pPr marL="2194486" algn="l" defTabSz="548622" rtl="0" eaLnBrk="1" latinLnBrk="0" hangingPunct="1">
      <a:defRPr sz="1440" kern="1200">
        <a:solidFill>
          <a:schemeClr val="tx1"/>
        </a:solidFill>
        <a:latin typeface="Calibri Light"/>
        <a:ea typeface="+mn-ea"/>
        <a:cs typeface="+mn-cs"/>
      </a:defRPr>
    </a:lvl5pPr>
    <a:lvl6pPr marL="2743109" algn="l" defTabSz="548622" rtl="0" eaLnBrk="1" latinLnBrk="0" hangingPunct="1">
      <a:defRPr sz="1440" kern="1200">
        <a:solidFill>
          <a:schemeClr val="tx1"/>
        </a:solidFill>
        <a:latin typeface="+mn-lt"/>
        <a:ea typeface="+mn-ea"/>
        <a:cs typeface="+mn-cs"/>
      </a:defRPr>
    </a:lvl6pPr>
    <a:lvl7pPr marL="3291730" algn="l" defTabSz="548622" rtl="0" eaLnBrk="1" latinLnBrk="0" hangingPunct="1">
      <a:defRPr sz="1440" kern="1200">
        <a:solidFill>
          <a:schemeClr val="tx1"/>
        </a:solidFill>
        <a:latin typeface="+mn-lt"/>
        <a:ea typeface="+mn-ea"/>
        <a:cs typeface="+mn-cs"/>
      </a:defRPr>
    </a:lvl7pPr>
    <a:lvl8pPr marL="3840352" algn="l" defTabSz="548622" rtl="0" eaLnBrk="1" latinLnBrk="0" hangingPunct="1">
      <a:defRPr sz="1440" kern="1200">
        <a:solidFill>
          <a:schemeClr val="tx1"/>
        </a:solidFill>
        <a:latin typeface="+mn-lt"/>
        <a:ea typeface="+mn-ea"/>
        <a:cs typeface="+mn-cs"/>
      </a:defRPr>
    </a:lvl8pPr>
    <a:lvl9pPr marL="4388974" algn="l" defTabSz="54862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51344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TDM = paid off street, transit improvements, transit subsides, vanpool incentives (all F&amp;P). Res, office, industrial, and retail</a:t>
            </a:r>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45704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TDM = paid off street, transit improvements, transit subsides, vanpool incentives (all F&amp;P). Res, office, industrial, and retail</a:t>
            </a:r>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295235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TDM = paid off street, transit improvements, transit subsides, vanpool incentives (all F&amp;P). Res, office, industrial, and retail</a:t>
            </a:r>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272669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TDM = paid off street, transit improvements, transit subsides, vanpool incentives (all F&amp;P). Res, office, industrial, and retail</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4062990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1 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1917650-E555-104B-80B6-8C9F8F591383}"/>
              </a:ext>
            </a:extLst>
          </p:cNvPr>
          <p:cNvSpPr/>
          <p:nvPr userDrawn="1"/>
        </p:nvSpPr>
        <p:spPr>
          <a:xfrm>
            <a:off x="0" y="0"/>
            <a:ext cx="14628495" cy="48239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31C1FC73-F016-254D-87D1-80A1E18B98A7}"/>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1" y="-2"/>
            <a:ext cx="14628496" cy="4823983"/>
          </a:xfrm>
          <a:prstGeom prst="rect">
            <a:avLst/>
          </a:prstGeom>
          <a:noFill/>
          <a:ln cap="flat">
            <a:noFill/>
          </a:ln>
        </p:spPr>
      </p:pic>
      <p:sp>
        <p:nvSpPr>
          <p:cNvPr id="2" name="Title 1"/>
          <p:cNvSpPr>
            <a:spLocks noGrp="1"/>
          </p:cNvSpPr>
          <p:nvPr>
            <p:ph type="ctrTitle" hasCustomPrompt="1"/>
          </p:nvPr>
        </p:nvSpPr>
        <p:spPr>
          <a:xfrm>
            <a:off x="3634472" y="3069691"/>
            <a:ext cx="10653028" cy="817209"/>
          </a:xfrm>
        </p:spPr>
        <p:txBody>
          <a:bodyPr anchor="b">
            <a:noAutofit/>
          </a:bodyPr>
          <a:lstStyle>
            <a:lvl1pPr algn="l">
              <a:defRPr sz="9900">
                <a:solidFill>
                  <a:schemeClr val="bg1"/>
                </a:solidFill>
              </a:defRPr>
            </a:lvl1pPr>
          </a:lstStyle>
          <a:p>
            <a:r>
              <a:rPr lang="en-US" dirty="0"/>
              <a:t>Section Title Text</a:t>
            </a:r>
          </a:p>
        </p:txBody>
      </p:sp>
      <p:sp>
        <p:nvSpPr>
          <p:cNvPr id="3" name="Subtitle 2"/>
          <p:cNvSpPr>
            <a:spLocks noGrp="1"/>
          </p:cNvSpPr>
          <p:nvPr>
            <p:ph type="subTitle" idx="1"/>
          </p:nvPr>
        </p:nvSpPr>
        <p:spPr>
          <a:xfrm>
            <a:off x="1017328" y="5562173"/>
            <a:ext cx="12607232" cy="1986914"/>
          </a:xfrm>
        </p:spPr>
        <p:txBody>
          <a:bodyPr>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0" name="Rectangle 9">
            <a:extLst>
              <a:ext uri="{FF2B5EF4-FFF2-40B4-BE49-F238E27FC236}">
                <a16:creationId xmlns:a16="http://schemas.microsoft.com/office/drawing/2014/main" xmlns="" id="{C0E50990-1B0D-A84C-B416-DD3784A2C33C}"/>
              </a:ext>
            </a:extLst>
          </p:cNvPr>
          <p:cNvSpPr/>
          <p:nvPr userDrawn="1"/>
        </p:nvSpPr>
        <p:spPr>
          <a:xfrm>
            <a:off x="937260" y="1256563"/>
            <a:ext cx="2377440"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Text Placeholder 4">
            <a:extLst>
              <a:ext uri="{FF2B5EF4-FFF2-40B4-BE49-F238E27FC236}">
                <a16:creationId xmlns:a16="http://schemas.microsoft.com/office/drawing/2014/main" xmlns="" id="{C14FEA53-00A4-0D43-8A76-3486C5D678AD}"/>
              </a:ext>
            </a:extLst>
          </p:cNvPr>
          <p:cNvSpPr>
            <a:spLocks noGrp="1"/>
          </p:cNvSpPr>
          <p:nvPr>
            <p:ph type="body" sz="quarter" idx="10" hasCustomPrompt="1"/>
          </p:nvPr>
        </p:nvSpPr>
        <p:spPr>
          <a:xfrm>
            <a:off x="1017328" y="2228316"/>
            <a:ext cx="2276149" cy="1523674"/>
          </a:xfrm>
        </p:spPr>
        <p:txBody>
          <a:bodyPr>
            <a:normAutofit/>
          </a:bodyPr>
          <a:lstStyle>
            <a:lvl1pPr marL="0" indent="0" algn="l">
              <a:buNone/>
              <a:defRPr sz="99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00</a:t>
            </a:r>
          </a:p>
        </p:txBody>
      </p:sp>
      <p:sp>
        <p:nvSpPr>
          <p:cNvPr id="8" name="Rectangle 7">
            <a:extLst>
              <a:ext uri="{FF2B5EF4-FFF2-40B4-BE49-F238E27FC236}">
                <a16:creationId xmlns:a16="http://schemas.microsoft.com/office/drawing/2014/main" xmlns="" id="{DB0A4BD2-8326-7F49-AC5C-253C3A82B0EE}"/>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37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 text placement only">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xmlns="" id="{8F4ACD15-57BB-334D-BD56-C24B9F04F7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2806264"/>
            <a:ext cx="12618720" cy="3090026"/>
          </a:xfrm>
        </p:spPr>
        <p:txBody>
          <a:bodyPr>
            <a:noAutofit/>
          </a:bodyPr>
          <a:lstStyle>
            <a:lvl1pPr algn="ctr">
              <a:defRPr sz="8800">
                <a:solidFill>
                  <a:schemeClr val="bg1"/>
                </a:solidFill>
              </a:defRPr>
            </a:lvl1pPr>
          </a:lstStyle>
          <a:p>
            <a:r>
              <a:rPr lang="en-US" dirty="0"/>
              <a:t>Presentation Title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31308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ver 1- text placement onl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428455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with 6 sec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0" y="-2"/>
            <a:ext cx="14628494"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a:t>
            </a:r>
          </a:p>
        </p:txBody>
      </p:sp>
      <p:cxnSp>
        <p:nvCxnSpPr>
          <p:cNvPr id="15" name="Straight Connector 14">
            <a:extLst>
              <a:ext uri="{FF2B5EF4-FFF2-40B4-BE49-F238E27FC236}">
                <a16:creationId xmlns:a16="http://schemas.microsoft.com/office/drawing/2014/main" xmlns=""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xmlns="" id="{B16DFD69-2E5C-4340-A254-68D341E767A9}"/>
              </a:ext>
            </a:extLst>
          </p:cNvPr>
          <p:cNvSpPr>
            <a:spLocks noGrp="1"/>
          </p:cNvSpPr>
          <p:nvPr>
            <p:ph type="body" sz="quarter" idx="10" hasCustomPrompt="1"/>
          </p:nvPr>
        </p:nvSpPr>
        <p:spPr>
          <a:xfrm>
            <a:off x="1810539" y="255885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19" name="Text Placeholder 2">
            <a:extLst>
              <a:ext uri="{FF2B5EF4-FFF2-40B4-BE49-F238E27FC236}">
                <a16:creationId xmlns:a16="http://schemas.microsoft.com/office/drawing/2014/main" xmlns="" id="{F416A319-C368-DB4B-838A-A5661D180277}"/>
              </a:ext>
            </a:extLst>
          </p:cNvPr>
          <p:cNvSpPr>
            <a:spLocks noGrp="1"/>
          </p:cNvSpPr>
          <p:nvPr>
            <p:ph type="body" sz="quarter" idx="22" hasCustomPrompt="1"/>
          </p:nvPr>
        </p:nvSpPr>
        <p:spPr>
          <a:xfrm>
            <a:off x="1810539" y="4015187"/>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0" name="Text Placeholder 2">
            <a:extLst>
              <a:ext uri="{FF2B5EF4-FFF2-40B4-BE49-F238E27FC236}">
                <a16:creationId xmlns:a16="http://schemas.microsoft.com/office/drawing/2014/main" xmlns="" id="{DF41F899-EE0D-B74A-A92F-A5FA2E545902}"/>
              </a:ext>
            </a:extLst>
          </p:cNvPr>
          <p:cNvSpPr>
            <a:spLocks noGrp="1"/>
          </p:cNvSpPr>
          <p:nvPr>
            <p:ph type="body" sz="quarter" idx="23" hasCustomPrompt="1"/>
          </p:nvPr>
        </p:nvSpPr>
        <p:spPr>
          <a:xfrm>
            <a:off x="1810539" y="540640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1" name="Text Placeholder 2">
            <a:extLst>
              <a:ext uri="{FF2B5EF4-FFF2-40B4-BE49-F238E27FC236}">
                <a16:creationId xmlns:a16="http://schemas.microsoft.com/office/drawing/2014/main" xmlns="" id="{C3A1F594-F5AB-3F46-B8F7-DC6B24FB5964}"/>
              </a:ext>
            </a:extLst>
          </p:cNvPr>
          <p:cNvSpPr>
            <a:spLocks noGrp="1"/>
          </p:cNvSpPr>
          <p:nvPr>
            <p:ph type="body" sz="quarter" idx="24" hasCustomPrompt="1"/>
          </p:nvPr>
        </p:nvSpPr>
        <p:spPr>
          <a:xfrm>
            <a:off x="7486917" y="255885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2" name="Text Placeholder 2">
            <a:extLst>
              <a:ext uri="{FF2B5EF4-FFF2-40B4-BE49-F238E27FC236}">
                <a16:creationId xmlns:a16="http://schemas.microsoft.com/office/drawing/2014/main" xmlns="" id="{39B5180F-0D5A-6443-BE78-2095FEB2682D}"/>
              </a:ext>
            </a:extLst>
          </p:cNvPr>
          <p:cNvSpPr>
            <a:spLocks noGrp="1"/>
          </p:cNvSpPr>
          <p:nvPr>
            <p:ph type="body" sz="quarter" idx="25" hasCustomPrompt="1"/>
          </p:nvPr>
        </p:nvSpPr>
        <p:spPr>
          <a:xfrm>
            <a:off x="7486917" y="4015187"/>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3" name="Text Placeholder 2">
            <a:extLst>
              <a:ext uri="{FF2B5EF4-FFF2-40B4-BE49-F238E27FC236}">
                <a16:creationId xmlns:a16="http://schemas.microsoft.com/office/drawing/2014/main" xmlns="" id="{D583A2F4-F380-1244-80EA-78F115DF8FCF}"/>
              </a:ext>
            </a:extLst>
          </p:cNvPr>
          <p:cNvSpPr>
            <a:spLocks noGrp="1"/>
          </p:cNvSpPr>
          <p:nvPr>
            <p:ph type="body" sz="quarter" idx="26" hasCustomPrompt="1"/>
          </p:nvPr>
        </p:nvSpPr>
        <p:spPr>
          <a:xfrm>
            <a:off x="7486917" y="540640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4" name="Text Placeholder 4">
            <a:extLst>
              <a:ext uri="{FF2B5EF4-FFF2-40B4-BE49-F238E27FC236}">
                <a16:creationId xmlns:a16="http://schemas.microsoft.com/office/drawing/2014/main" xmlns="" id="{948CEF63-AC0C-EC4A-B461-5ECEEC69C492}"/>
              </a:ext>
            </a:extLst>
          </p:cNvPr>
          <p:cNvSpPr>
            <a:spLocks noGrp="1"/>
          </p:cNvSpPr>
          <p:nvPr>
            <p:ph type="body" sz="quarter" idx="11" hasCustomPrompt="1"/>
          </p:nvPr>
        </p:nvSpPr>
        <p:spPr>
          <a:xfrm>
            <a:off x="101551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5" name="Text Placeholder 4">
            <a:extLst>
              <a:ext uri="{FF2B5EF4-FFF2-40B4-BE49-F238E27FC236}">
                <a16:creationId xmlns:a16="http://schemas.microsoft.com/office/drawing/2014/main" xmlns="" id="{D0B5F6A4-9544-7546-9ABC-F5E58FCBDAE5}"/>
              </a:ext>
            </a:extLst>
          </p:cNvPr>
          <p:cNvSpPr>
            <a:spLocks noGrp="1"/>
          </p:cNvSpPr>
          <p:nvPr>
            <p:ph type="body" sz="quarter" idx="13" hasCustomPrompt="1"/>
          </p:nvPr>
        </p:nvSpPr>
        <p:spPr>
          <a:xfrm>
            <a:off x="100584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6" name="Text Placeholder 4">
            <a:extLst>
              <a:ext uri="{FF2B5EF4-FFF2-40B4-BE49-F238E27FC236}">
                <a16:creationId xmlns:a16="http://schemas.microsoft.com/office/drawing/2014/main" xmlns="" id="{AEFAA589-C54C-CD4D-971C-B152C51011B8}"/>
              </a:ext>
            </a:extLst>
          </p:cNvPr>
          <p:cNvSpPr>
            <a:spLocks noGrp="1"/>
          </p:cNvSpPr>
          <p:nvPr>
            <p:ph type="body" sz="quarter" idx="15" hasCustomPrompt="1"/>
          </p:nvPr>
        </p:nvSpPr>
        <p:spPr>
          <a:xfrm>
            <a:off x="100584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7" name="Text Placeholder 4">
            <a:extLst>
              <a:ext uri="{FF2B5EF4-FFF2-40B4-BE49-F238E27FC236}">
                <a16:creationId xmlns:a16="http://schemas.microsoft.com/office/drawing/2014/main" xmlns="" id="{189BADD9-0FE1-8944-9E55-AC1E0DD1E201}"/>
              </a:ext>
            </a:extLst>
          </p:cNvPr>
          <p:cNvSpPr>
            <a:spLocks noGrp="1"/>
          </p:cNvSpPr>
          <p:nvPr>
            <p:ph type="body" sz="quarter" idx="17" hasCustomPrompt="1"/>
          </p:nvPr>
        </p:nvSpPr>
        <p:spPr>
          <a:xfrm>
            <a:off x="667746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8" name="Text Placeholder 4">
            <a:extLst>
              <a:ext uri="{FF2B5EF4-FFF2-40B4-BE49-F238E27FC236}">
                <a16:creationId xmlns:a16="http://schemas.microsoft.com/office/drawing/2014/main" xmlns="" id="{8B4626A2-1B93-FA46-A562-4AF8085E5DD8}"/>
              </a:ext>
            </a:extLst>
          </p:cNvPr>
          <p:cNvSpPr>
            <a:spLocks noGrp="1"/>
          </p:cNvSpPr>
          <p:nvPr>
            <p:ph type="body" sz="quarter" idx="19" hasCustomPrompt="1"/>
          </p:nvPr>
        </p:nvSpPr>
        <p:spPr>
          <a:xfrm>
            <a:off x="666779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9" name="Text Placeholder 4">
            <a:extLst>
              <a:ext uri="{FF2B5EF4-FFF2-40B4-BE49-F238E27FC236}">
                <a16:creationId xmlns:a16="http://schemas.microsoft.com/office/drawing/2014/main" xmlns="" id="{F5B1508C-473B-9F4E-8E45-CA25F6B38FB4}"/>
              </a:ext>
            </a:extLst>
          </p:cNvPr>
          <p:cNvSpPr>
            <a:spLocks noGrp="1"/>
          </p:cNvSpPr>
          <p:nvPr>
            <p:ph type="body" sz="quarter" idx="21" hasCustomPrompt="1"/>
          </p:nvPr>
        </p:nvSpPr>
        <p:spPr>
          <a:xfrm>
            <a:off x="666779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Tree>
    <p:extLst>
      <p:ext uri="{BB962C8B-B14F-4D97-AF65-F5344CB8AC3E}">
        <p14:creationId xmlns:p14="http://schemas.microsoft.com/office/powerpoint/2010/main" val="3834751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C with 8 sec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1906" y="-28"/>
            <a:ext cx="14628494"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 with 8 sections</a:t>
            </a:r>
          </a:p>
        </p:txBody>
      </p:sp>
      <p:cxnSp>
        <p:nvCxnSpPr>
          <p:cNvPr id="15" name="Straight Connector 14">
            <a:extLst>
              <a:ext uri="{FF2B5EF4-FFF2-40B4-BE49-F238E27FC236}">
                <a16:creationId xmlns:a16="http://schemas.microsoft.com/office/drawing/2014/main" xmlns=""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F2F6E301-F383-8446-8DD1-8071CB95A3A1}"/>
              </a:ext>
            </a:extLst>
          </p:cNvPr>
          <p:cNvSpPr>
            <a:spLocks noGrp="1"/>
          </p:cNvSpPr>
          <p:nvPr>
            <p:ph type="body" sz="quarter" idx="11" hasCustomPrompt="1"/>
          </p:nvPr>
        </p:nvSpPr>
        <p:spPr>
          <a:xfrm>
            <a:off x="101551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33" name="Text Placeholder 4">
            <a:extLst>
              <a:ext uri="{FF2B5EF4-FFF2-40B4-BE49-F238E27FC236}">
                <a16:creationId xmlns:a16="http://schemas.microsoft.com/office/drawing/2014/main" xmlns="" id="{EF5104E0-996A-3F42-9802-66D608D76C34}"/>
              </a:ext>
            </a:extLst>
          </p:cNvPr>
          <p:cNvSpPr>
            <a:spLocks noGrp="1"/>
          </p:cNvSpPr>
          <p:nvPr>
            <p:ph type="body" sz="quarter" idx="13" hasCustomPrompt="1"/>
          </p:nvPr>
        </p:nvSpPr>
        <p:spPr>
          <a:xfrm>
            <a:off x="100584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02</a:t>
            </a:r>
          </a:p>
        </p:txBody>
      </p:sp>
      <p:sp>
        <p:nvSpPr>
          <p:cNvPr id="35" name="Text Placeholder 4">
            <a:extLst>
              <a:ext uri="{FF2B5EF4-FFF2-40B4-BE49-F238E27FC236}">
                <a16:creationId xmlns:a16="http://schemas.microsoft.com/office/drawing/2014/main" xmlns="" id="{03285009-C547-F54E-9EC6-77A86391A02F}"/>
              </a:ext>
            </a:extLst>
          </p:cNvPr>
          <p:cNvSpPr>
            <a:spLocks noGrp="1"/>
          </p:cNvSpPr>
          <p:nvPr>
            <p:ph type="body" sz="quarter" idx="15" hasCustomPrompt="1"/>
          </p:nvPr>
        </p:nvSpPr>
        <p:spPr>
          <a:xfrm>
            <a:off x="100584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03</a:t>
            </a:r>
          </a:p>
        </p:txBody>
      </p:sp>
      <p:sp>
        <p:nvSpPr>
          <p:cNvPr id="37" name="Text Placeholder 4">
            <a:extLst>
              <a:ext uri="{FF2B5EF4-FFF2-40B4-BE49-F238E27FC236}">
                <a16:creationId xmlns:a16="http://schemas.microsoft.com/office/drawing/2014/main" xmlns="" id="{1F6082BF-76C3-9C48-AD1D-718C3C08490A}"/>
              </a:ext>
            </a:extLst>
          </p:cNvPr>
          <p:cNvSpPr>
            <a:spLocks noGrp="1"/>
          </p:cNvSpPr>
          <p:nvPr>
            <p:ph type="body" sz="quarter" idx="17" hasCustomPrompt="1"/>
          </p:nvPr>
        </p:nvSpPr>
        <p:spPr>
          <a:xfrm>
            <a:off x="667746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05</a:t>
            </a:r>
          </a:p>
        </p:txBody>
      </p:sp>
      <p:sp>
        <p:nvSpPr>
          <p:cNvPr id="39" name="Text Placeholder 4">
            <a:extLst>
              <a:ext uri="{FF2B5EF4-FFF2-40B4-BE49-F238E27FC236}">
                <a16:creationId xmlns:a16="http://schemas.microsoft.com/office/drawing/2014/main" xmlns="" id="{CBB67068-EEBB-0648-8204-89B89117E316}"/>
              </a:ext>
            </a:extLst>
          </p:cNvPr>
          <p:cNvSpPr>
            <a:spLocks noGrp="1"/>
          </p:cNvSpPr>
          <p:nvPr>
            <p:ph type="body" sz="quarter" idx="19" hasCustomPrompt="1"/>
          </p:nvPr>
        </p:nvSpPr>
        <p:spPr>
          <a:xfrm>
            <a:off x="666779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06</a:t>
            </a:r>
          </a:p>
        </p:txBody>
      </p:sp>
      <p:sp>
        <p:nvSpPr>
          <p:cNvPr id="41" name="Text Placeholder 4">
            <a:extLst>
              <a:ext uri="{FF2B5EF4-FFF2-40B4-BE49-F238E27FC236}">
                <a16:creationId xmlns:a16="http://schemas.microsoft.com/office/drawing/2014/main" xmlns="" id="{995FAFB5-7BE5-6547-ADFB-C65A5805384E}"/>
              </a:ext>
            </a:extLst>
          </p:cNvPr>
          <p:cNvSpPr>
            <a:spLocks noGrp="1"/>
          </p:cNvSpPr>
          <p:nvPr>
            <p:ph type="body" sz="quarter" idx="21" hasCustomPrompt="1"/>
          </p:nvPr>
        </p:nvSpPr>
        <p:spPr>
          <a:xfrm>
            <a:off x="666779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07</a:t>
            </a:r>
          </a:p>
        </p:txBody>
      </p:sp>
      <p:sp>
        <p:nvSpPr>
          <p:cNvPr id="18" name="Text Placeholder 2">
            <a:extLst>
              <a:ext uri="{FF2B5EF4-FFF2-40B4-BE49-F238E27FC236}">
                <a16:creationId xmlns:a16="http://schemas.microsoft.com/office/drawing/2014/main" xmlns="" id="{B16DFD69-2E5C-4340-A254-68D341E767A9}"/>
              </a:ext>
            </a:extLst>
          </p:cNvPr>
          <p:cNvSpPr>
            <a:spLocks noGrp="1"/>
          </p:cNvSpPr>
          <p:nvPr>
            <p:ph type="body" sz="quarter" idx="10" hasCustomPrompt="1"/>
          </p:nvPr>
        </p:nvSpPr>
        <p:spPr>
          <a:xfrm>
            <a:off x="1810539"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19" name="Text Placeholder 2">
            <a:extLst>
              <a:ext uri="{FF2B5EF4-FFF2-40B4-BE49-F238E27FC236}">
                <a16:creationId xmlns:a16="http://schemas.microsoft.com/office/drawing/2014/main" xmlns="" id="{F416A319-C368-DB4B-838A-A5661D180277}"/>
              </a:ext>
            </a:extLst>
          </p:cNvPr>
          <p:cNvSpPr>
            <a:spLocks noGrp="1"/>
          </p:cNvSpPr>
          <p:nvPr>
            <p:ph type="body" sz="quarter" idx="22" hasCustomPrompt="1"/>
          </p:nvPr>
        </p:nvSpPr>
        <p:spPr>
          <a:xfrm>
            <a:off x="1810539"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0" name="Text Placeholder 2">
            <a:extLst>
              <a:ext uri="{FF2B5EF4-FFF2-40B4-BE49-F238E27FC236}">
                <a16:creationId xmlns:a16="http://schemas.microsoft.com/office/drawing/2014/main" xmlns="" id="{DF41F899-EE0D-B74A-A92F-A5FA2E545902}"/>
              </a:ext>
            </a:extLst>
          </p:cNvPr>
          <p:cNvSpPr>
            <a:spLocks noGrp="1"/>
          </p:cNvSpPr>
          <p:nvPr>
            <p:ph type="body" sz="quarter" idx="23" hasCustomPrompt="1"/>
          </p:nvPr>
        </p:nvSpPr>
        <p:spPr>
          <a:xfrm>
            <a:off x="1810539"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1" name="Text Placeholder 2">
            <a:extLst>
              <a:ext uri="{FF2B5EF4-FFF2-40B4-BE49-F238E27FC236}">
                <a16:creationId xmlns:a16="http://schemas.microsoft.com/office/drawing/2014/main" xmlns="" id="{C3A1F594-F5AB-3F46-B8F7-DC6B24FB5964}"/>
              </a:ext>
            </a:extLst>
          </p:cNvPr>
          <p:cNvSpPr>
            <a:spLocks noGrp="1"/>
          </p:cNvSpPr>
          <p:nvPr>
            <p:ph type="body" sz="quarter" idx="24" hasCustomPrompt="1"/>
          </p:nvPr>
        </p:nvSpPr>
        <p:spPr>
          <a:xfrm>
            <a:off x="7486917"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2" name="Text Placeholder 2">
            <a:extLst>
              <a:ext uri="{FF2B5EF4-FFF2-40B4-BE49-F238E27FC236}">
                <a16:creationId xmlns:a16="http://schemas.microsoft.com/office/drawing/2014/main" xmlns="" id="{39B5180F-0D5A-6443-BE78-2095FEB2682D}"/>
              </a:ext>
            </a:extLst>
          </p:cNvPr>
          <p:cNvSpPr>
            <a:spLocks noGrp="1"/>
          </p:cNvSpPr>
          <p:nvPr>
            <p:ph type="body" sz="quarter" idx="25" hasCustomPrompt="1"/>
          </p:nvPr>
        </p:nvSpPr>
        <p:spPr>
          <a:xfrm>
            <a:off x="7486917"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3" name="Text Placeholder 2">
            <a:extLst>
              <a:ext uri="{FF2B5EF4-FFF2-40B4-BE49-F238E27FC236}">
                <a16:creationId xmlns:a16="http://schemas.microsoft.com/office/drawing/2014/main" xmlns="" id="{D583A2F4-F380-1244-80EA-78F115DF8FCF}"/>
              </a:ext>
            </a:extLst>
          </p:cNvPr>
          <p:cNvSpPr>
            <a:spLocks noGrp="1"/>
          </p:cNvSpPr>
          <p:nvPr>
            <p:ph type="body" sz="quarter" idx="26" hasCustomPrompt="1"/>
          </p:nvPr>
        </p:nvSpPr>
        <p:spPr>
          <a:xfrm>
            <a:off x="7486917"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4" name="Text Placeholder 4">
            <a:extLst>
              <a:ext uri="{FF2B5EF4-FFF2-40B4-BE49-F238E27FC236}">
                <a16:creationId xmlns:a16="http://schemas.microsoft.com/office/drawing/2014/main" xmlns="" id="{A45CE7D3-397F-A643-98B3-9EF07B78A110}"/>
              </a:ext>
            </a:extLst>
          </p:cNvPr>
          <p:cNvSpPr>
            <a:spLocks noGrp="1"/>
          </p:cNvSpPr>
          <p:nvPr>
            <p:ph type="body" sz="quarter" idx="27" hasCustomPrompt="1"/>
          </p:nvPr>
        </p:nvSpPr>
        <p:spPr>
          <a:xfrm>
            <a:off x="101573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04</a:t>
            </a:r>
          </a:p>
        </p:txBody>
      </p:sp>
      <p:sp>
        <p:nvSpPr>
          <p:cNvPr id="25" name="Text Placeholder 4">
            <a:extLst>
              <a:ext uri="{FF2B5EF4-FFF2-40B4-BE49-F238E27FC236}">
                <a16:creationId xmlns:a16="http://schemas.microsoft.com/office/drawing/2014/main" xmlns="" id="{0CDFF95C-6602-AB43-B70E-45E0A0A73645}"/>
              </a:ext>
            </a:extLst>
          </p:cNvPr>
          <p:cNvSpPr>
            <a:spLocks noGrp="1"/>
          </p:cNvSpPr>
          <p:nvPr>
            <p:ph type="body" sz="quarter" idx="28" hasCustomPrompt="1"/>
          </p:nvPr>
        </p:nvSpPr>
        <p:spPr>
          <a:xfrm>
            <a:off x="667768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08</a:t>
            </a:r>
          </a:p>
        </p:txBody>
      </p:sp>
      <p:sp>
        <p:nvSpPr>
          <p:cNvPr id="26" name="Text Placeholder 2">
            <a:extLst>
              <a:ext uri="{FF2B5EF4-FFF2-40B4-BE49-F238E27FC236}">
                <a16:creationId xmlns:a16="http://schemas.microsoft.com/office/drawing/2014/main" xmlns="" id="{EA299F0F-A039-8241-B4E4-3957B2E846C4}"/>
              </a:ext>
            </a:extLst>
          </p:cNvPr>
          <p:cNvSpPr>
            <a:spLocks noGrp="1"/>
          </p:cNvSpPr>
          <p:nvPr>
            <p:ph type="body" sz="quarter" idx="29" hasCustomPrompt="1"/>
          </p:nvPr>
        </p:nvSpPr>
        <p:spPr>
          <a:xfrm>
            <a:off x="1820434"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7" name="Text Placeholder 2">
            <a:extLst>
              <a:ext uri="{FF2B5EF4-FFF2-40B4-BE49-F238E27FC236}">
                <a16:creationId xmlns:a16="http://schemas.microsoft.com/office/drawing/2014/main" xmlns="" id="{EF7FCD3D-52EF-4D43-B376-188A6448AEAF}"/>
              </a:ext>
            </a:extLst>
          </p:cNvPr>
          <p:cNvSpPr>
            <a:spLocks noGrp="1"/>
          </p:cNvSpPr>
          <p:nvPr>
            <p:ph type="body" sz="quarter" idx="30" hasCustomPrompt="1"/>
          </p:nvPr>
        </p:nvSpPr>
        <p:spPr>
          <a:xfrm>
            <a:off x="7496812"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3741811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C with TOPO LINES">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xmlns="" id="{B014826A-0CE7-AA4A-B126-C36B03DA07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sp>
        <p:nvSpPr>
          <p:cNvPr id="9" name="Title 1">
            <a:extLst>
              <a:ext uri="{FF2B5EF4-FFF2-40B4-BE49-F238E27FC236}">
                <a16:creationId xmlns:a16="http://schemas.microsoft.com/office/drawing/2014/main" xmlns=""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 with 8 sections</a:t>
            </a:r>
          </a:p>
        </p:txBody>
      </p:sp>
      <p:cxnSp>
        <p:nvCxnSpPr>
          <p:cNvPr id="15" name="Straight Connector 14">
            <a:extLst>
              <a:ext uri="{FF2B5EF4-FFF2-40B4-BE49-F238E27FC236}">
                <a16:creationId xmlns:a16="http://schemas.microsoft.com/office/drawing/2014/main" xmlns=""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F2F6E301-F383-8446-8DD1-8071CB95A3A1}"/>
              </a:ext>
            </a:extLst>
          </p:cNvPr>
          <p:cNvSpPr>
            <a:spLocks noGrp="1"/>
          </p:cNvSpPr>
          <p:nvPr>
            <p:ph type="body" sz="quarter" idx="11" hasCustomPrompt="1"/>
          </p:nvPr>
        </p:nvSpPr>
        <p:spPr>
          <a:xfrm>
            <a:off x="101551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33" name="Text Placeholder 4">
            <a:extLst>
              <a:ext uri="{FF2B5EF4-FFF2-40B4-BE49-F238E27FC236}">
                <a16:creationId xmlns:a16="http://schemas.microsoft.com/office/drawing/2014/main" xmlns="" id="{EF5104E0-996A-3F42-9802-66D608D76C34}"/>
              </a:ext>
            </a:extLst>
          </p:cNvPr>
          <p:cNvSpPr>
            <a:spLocks noGrp="1"/>
          </p:cNvSpPr>
          <p:nvPr>
            <p:ph type="body" sz="quarter" idx="13" hasCustomPrompt="1"/>
          </p:nvPr>
        </p:nvSpPr>
        <p:spPr>
          <a:xfrm>
            <a:off x="100584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02</a:t>
            </a:r>
          </a:p>
        </p:txBody>
      </p:sp>
      <p:sp>
        <p:nvSpPr>
          <p:cNvPr id="35" name="Text Placeholder 4">
            <a:extLst>
              <a:ext uri="{FF2B5EF4-FFF2-40B4-BE49-F238E27FC236}">
                <a16:creationId xmlns:a16="http://schemas.microsoft.com/office/drawing/2014/main" xmlns="" id="{03285009-C547-F54E-9EC6-77A86391A02F}"/>
              </a:ext>
            </a:extLst>
          </p:cNvPr>
          <p:cNvSpPr>
            <a:spLocks noGrp="1"/>
          </p:cNvSpPr>
          <p:nvPr>
            <p:ph type="body" sz="quarter" idx="15" hasCustomPrompt="1"/>
          </p:nvPr>
        </p:nvSpPr>
        <p:spPr>
          <a:xfrm>
            <a:off x="100584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03</a:t>
            </a:r>
          </a:p>
        </p:txBody>
      </p:sp>
      <p:sp>
        <p:nvSpPr>
          <p:cNvPr id="37" name="Text Placeholder 4">
            <a:extLst>
              <a:ext uri="{FF2B5EF4-FFF2-40B4-BE49-F238E27FC236}">
                <a16:creationId xmlns:a16="http://schemas.microsoft.com/office/drawing/2014/main" xmlns="" id="{1F6082BF-76C3-9C48-AD1D-718C3C08490A}"/>
              </a:ext>
            </a:extLst>
          </p:cNvPr>
          <p:cNvSpPr>
            <a:spLocks noGrp="1"/>
          </p:cNvSpPr>
          <p:nvPr>
            <p:ph type="body" sz="quarter" idx="17" hasCustomPrompt="1"/>
          </p:nvPr>
        </p:nvSpPr>
        <p:spPr>
          <a:xfrm>
            <a:off x="667746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05</a:t>
            </a:r>
          </a:p>
        </p:txBody>
      </p:sp>
      <p:sp>
        <p:nvSpPr>
          <p:cNvPr id="39" name="Text Placeholder 4">
            <a:extLst>
              <a:ext uri="{FF2B5EF4-FFF2-40B4-BE49-F238E27FC236}">
                <a16:creationId xmlns:a16="http://schemas.microsoft.com/office/drawing/2014/main" xmlns="" id="{CBB67068-EEBB-0648-8204-89B89117E316}"/>
              </a:ext>
            </a:extLst>
          </p:cNvPr>
          <p:cNvSpPr>
            <a:spLocks noGrp="1"/>
          </p:cNvSpPr>
          <p:nvPr>
            <p:ph type="body" sz="quarter" idx="19" hasCustomPrompt="1"/>
          </p:nvPr>
        </p:nvSpPr>
        <p:spPr>
          <a:xfrm>
            <a:off x="666779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06</a:t>
            </a:r>
          </a:p>
        </p:txBody>
      </p:sp>
      <p:sp>
        <p:nvSpPr>
          <p:cNvPr id="41" name="Text Placeholder 4">
            <a:extLst>
              <a:ext uri="{FF2B5EF4-FFF2-40B4-BE49-F238E27FC236}">
                <a16:creationId xmlns:a16="http://schemas.microsoft.com/office/drawing/2014/main" xmlns="" id="{995FAFB5-7BE5-6547-ADFB-C65A5805384E}"/>
              </a:ext>
            </a:extLst>
          </p:cNvPr>
          <p:cNvSpPr>
            <a:spLocks noGrp="1"/>
          </p:cNvSpPr>
          <p:nvPr>
            <p:ph type="body" sz="quarter" idx="21" hasCustomPrompt="1"/>
          </p:nvPr>
        </p:nvSpPr>
        <p:spPr>
          <a:xfrm>
            <a:off x="666779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07</a:t>
            </a:r>
          </a:p>
        </p:txBody>
      </p:sp>
      <p:sp>
        <p:nvSpPr>
          <p:cNvPr id="18" name="Text Placeholder 2">
            <a:extLst>
              <a:ext uri="{FF2B5EF4-FFF2-40B4-BE49-F238E27FC236}">
                <a16:creationId xmlns:a16="http://schemas.microsoft.com/office/drawing/2014/main" xmlns="" id="{B16DFD69-2E5C-4340-A254-68D341E767A9}"/>
              </a:ext>
            </a:extLst>
          </p:cNvPr>
          <p:cNvSpPr>
            <a:spLocks noGrp="1"/>
          </p:cNvSpPr>
          <p:nvPr>
            <p:ph type="body" sz="quarter" idx="10" hasCustomPrompt="1"/>
          </p:nvPr>
        </p:nvSpPr>
        <p:spPr>
          <a:xfrm>
            <a:off x="1810539"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19" name="Text Placeholder 2">
            <a:extLst>
              <a:ext uri="{FF2B5EF4-FFF2-40B4-BE49-F238E27FC236}">
                <a16:creationId xmlns:a16="http://schemas.microsoft.com/office/drawing/2014/main" xmlns="" id="{F416A319-C368-DB4B-838A-A5661D180277}"/>
              </a:ext>
            </a:extLst>
          </p:cNvPr>
          <p:cNvSpPr>
            <a:spLocks noGrp="1"/>
          </p:cNvSpPr>
          <p:nvPr>
            <p:ph type="body" sz="quarter" idx="22" hasCustomPrompt="1"/>
          </p:nvPr>
        </p:nvSpPr>
        <p:spPr>
          <a:xfrm>
            <a:off x="1810539"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0" name="Text Placeholder 2">
            <a:extLst>
              <a:ext uri="{FF2B5EF4-FFF2-40B4-BE49-F238E27FC236}">
                <a16:creationId xmlns:a16="http://schemas.microsoft.com/office/drawing/2014/main" xmlns="" id="{DF41F899-EE0D-B74A-A92F-A5FA2E545902}"/>
              </a:ext>
            </a:extLst>
          </p:cNvPr>
          <p:cNvSpPr>
            <a:spLocks noGrp="1"/>
          </p:cNvSpPr>
          <p:nvPr>
            <p:ph type="body" sz="quarter" idx="23" hasCustomPrompt="1"/>
          </p:nvPr>
        </p:nvSpPr>
        <p:spPr>
          <a:xfrm>
            <a:off x="1810539"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1" name="Text Placeholder 2">
            <a:extLst>
              <a:ext uri="{FF2B5EF4-FFF2-40B4-BE49-F238E27FC236}">
                <a16:creationId xmlns:a16="http://schemas.microsoft.com/office/drawing/2014/main" xmlns="" id="{C3A1F594-F5AB-3F46-B8F7-DC6B24FB5964}"/>
              </a:ext>
            </a:extLst>
          </p:cNvPr>
          <p:cNvSpPr>
            <a:spLocks noGrp="1"/>
          </p:cNvSpPr>
          <p:nvPr>
            <p:ph type="body" sz="quarter" idx="24" hasCustomPrompt="1"/>
          </p:nvPr>
        </p:nvSpPr>
        <p:spPr>
          <a:xfrm>
            <a:off x="7486917"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2" name="Text Placeholder 2">
            <a:extLst>
              <a:ext uri="{FF2B5EF4-FFF2-40B4-BE49-F238E27FC236}">
                <a16:creationId xmlns:a16="http://schemas.microsoft.com/office/drawing/2014/main" xmlns="" id="{39B5180F-0D5A-6443-BE78-2095FEB2682D}"/>
              </a:ext>
            </a:extLst>
          </p:cNvPr>
          <p:cNvSpPr>
            <a:spLocks noGrp="1"/>
          </p:cNvSpPr>
          <p:nvPr>
            <p:ph type="body" sz="quarter" idx="25" hasCustomPrompt="1"/>
          </p:nvPr>
        </p:nvSpPr>
        <p:spPr>
          <a:xfrm>
            <a:off x="7486917"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3" name="Text Placeholder 2">
            <a:extLst>
              <a:ext uri="{FF2B5EF4-FFF2-40B4-BE49-F238E27FC236}">
                <a16:creationId xmlns:a16="http://schemas.microsoft.com/office/drawing/2014/main" xmlns="" id="{D583A2F4-F380-1244-80EA-78F115DF8FCF}"/>
              </a:ext>
            </a:extLst>
          </p:cNvPr>
          <p:cNvSpPr>
            <a:spLocks noGrp="1"/>
          </p:cNvSpPr>
          <p:nvPr>
            <p:ph type="body" sz="quarter" idx="26" hasCustomPrompt="1"/>
          </p:nvPr>
        </p:nvSpPr>
        <p:spPr>
          <a:xfrm>
            <a:off x="7486917"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4" name="Text Placeholder 4">
            <a:extLst>
              <a:ext uri="{FF2B5EF4-FFF2-40B4-BE49-F238E27FC236}">
                <a16:creationId xmlns:a16="http://schemas.microsoft.com/office/drawing/2014/main" xmlns="" id="{A45CE7D3-397F-A643-98B3-9EF07B78A110}"/>
              </a:ext>
            </a:extLst>
          </p:cNvPr>
          <p:cNvSpPr>
            <a:spLocks noGrp="1"/>
          </p:cNvSpPr>
          <p:nvPr>
            <p:ph type="body" sz="quarter" idx="27" hasCustomPrompt="1"/>
          </p:nvPr>
        </p:nvSpPr>
        <p:spPr>
          <a:xfrm>
            <a:off x="101573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04</a:t>
            </a:r>
          </a:p>
        </p:txBody>
      </p:sp>
      <p:sp>
        <p:nvSpPr>
          <p:cNvPr id="25" name="Text Placeholder 4">
            <a:extLst>
              <a:ext uri="{FF2B5EF4-FFF2-40B4-BE49-F238E27FC236}">
                <a16:creationId xmlns:a16="http://schemas.microsoft.com/office/drawing/2014/main" xmlns="" id="{0CDFF95C-6602-AB43-B70E-45E0A0A73645}"/>
              </a:ext>
            </a:extLst>
          </p:cNvPr>
          <p:cNvSpPr>
            <a:spLocks noGrp="1"/>
          </p:cNvSpPr>
          <p:nvPr>
            <p:ph type="body" sz="quarter" idx="28" hasCustomPrompt="1"/>
          </p:nvPr>
        </p:nvSpPr>
        <p:spPr>
          <a:xfrm>
            <a:off x="667768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08</a:t>
            </a:r>
          </a:p>
        </p:txBody>
      </p:sp>
      <p:sp>
        <p:nvSpPr>
          <p:cNvPr id="26" name="Text Placeholder 2">
            <a:extLst>
              <a:ext uri="{FF2B5EF4-FFF2-40B4-BE49-F238E27FC236}">
                <a16:creationId xmlns:a16="http://schemas.microsoft.com/office/drawing/2014/main" xmlns="" id="{EA299F0F-A039-8241-B4E4-3957B2E846C4}"/>
              </a:ext>
            </a:extLst>
          </p:cNvPr>
          <p:cNvSpPr>
            <a:spLocks noGrp="1"/>
          </p:cNvSpPr>
          <p:nvPr>
            <p:ph type="body" sz="quarter" idx="29" hasCustomPrompt="1"/>
          </p:nvPr>
        </p:nvSpPr>
        <p:spPr>
          <a:xfrm>
            <a:off x="1820434"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7" name="Text Placeholder 2">
            <a:extLst>
              <a:ext uri="{FF2B5EF4-FFF2-40B4-BE49-F238E27FC236}">
                <a16:creationId xmlns:a16="http://schemas.microsoft.com/office/drawing/2014/main" xmlns="" id="{EF7FCD3D-52EF-4D43-B376-188A6448AEAF}"/>
              </a:ext>
            </a:extLst>
          </p:cNvPr>
          <p:cNvSpPr>
            <a:spLocks noGrp="1"/>
          </p:cNvSpPr>
          <p:nvPr>
            <p:ph type="body" sz="quarter" idx="30" hasCustomPrompt="1"/>
          </p:nvPr>
        </p:nvSpPr>
        <p:spPr>
          <a:xfrm>
            <a:off x="7496812"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66324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1 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1917650-E555-104B-80B6-8C9F8F591383}"/>
              </a:ext>
            </a:extLst>
          </p:cNvPr>
          <p:cNvSpPr/>
          <p:nvPr userDrawn="1"/>
        </p:nvSpPr>
        <p:spPr>
          <a:xfrm>
            <a:off x="0" y="0"/>
            <a:ext cx="14628495" cy="48239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31C1FC73-F016-254D-87D1-80A1E18B98A7}"/>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1" y="-2"/>
            <a:ext cx="14628496" cy="4823983"/>
          </a:xfrm>
          <a:prstGeom prst="rect">
            <a:avLst/>
          </a:prstGeom>
          <a:noFill/>
          <a:ln cap="flat">
            <a:noFill/>
          </a:ln>
        </p:spPr>
      </p:pic>
      <p:sp>
        <p:nvSpPr>
          <p:cNvPr id="2" name="Title 1"/>
          <p:cNvSpPr>
            <a:spLocks noGrp="1"/>
          </p:cNvSpPr>
          <p:nvPr>
            <p:ph type="ctrTitle" hasCustomPrompt="1"/>
          </p:nvPr>
        </p:nvSpPr>
        <p:spPr>
          <a:xfrm>
            <a:off x="3634472" y="3069691"/>
            <a:ext cx="10653028" cy="817209"/>
          </a:xfrm>
        </p:spPr>
        <p:txBody>
          <a:bodyPr anchor="b">
            <a:noAutofit/>
          </a:bodyPr>
          <a:lstStyle>
            <a:lvl1pPr algn="l">
              <a:defRPr sz="9900">
                <a:solidFill>
                  <a:schemeClr val="bg1"/>
                </a:solidFill>
              </a:defRPr>
            </a:lvl1pPr>
          </a:lstStyle>
          <a:p>
            <a:r>
              <a:rPr lang="en-US" dirty="0"/>
              <a:t>Section Title Text</a:t>
            </a:r>
          </a:p>
        </p:txBody>
      </p:sp>
      <p:sp>
        <p:nvSpPr>
          <p:cNvPr id="3" name="Subtitle 2"/>
          <p:cNvSpPr>
            <a:spLocks noGrp="1"/>
          </p:cNvSpPr>
          <p:nvPr>
            <p:ph type="subTitle" idx="1"/>
          </p:nvPr>
        </p:nvSpPr>
        <p:spPr>
          <a:xfrm>
            <a:off x="1017328" y="5008552"/>
            <a:ext cx="12607232" cy="3088525"/>
          </a:xfrm>
        </p:spPr>
        <p:txBody>
          <a:bodyPr anchor="ctr" anchorCtr="0">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0" name="Rectangle 9">
            <a:extLst>
              <a:ext uri="{FF2B5EF4-FFF2-40B4-BE49-F238E27FC236}">
                <a16:creationId xmlns:a16="http://schemas.microsoft.com/office/drawing/2014/main" xmlns="" id="{C0E50990-1B0D-A84C-B416-DD3784A2C33C}"/>
              </a:ext>
            </a:extLst>
          </p:cNvPr>
          <p:cNvSpPr/>
          <p:nvPr userDrawn="1"/>
        </p:nvSpPr>
        <p:spPr>
          <a:xfrm>
            <a:off x="937260" y="1256563"/>
            <a:ext cx="2377440"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Text Placeholder 4">
            <a:extLst>
              <a:ext uri="{FF2B5EF4-FFF2-40B4-BE49-F238E27FC236}">
                <a16:creationId xmlns:a16="http://schemas.microsoft.com/office/drawing/2014/main" xmlns="" id="{C14FEA53-00A4-0D43-8A76-3486C5D678AD}"/>
              </a:ext>
            </a:extLst>
          </p:cNvPr>
          <p:cNvSpPr>
            <a:spLocks noGrp="1"/>
          </p:cNvSpPr>
          <p:nvPr>
            <p:ph type="body" sz="quarter" idx="10" hasCustomPrompt="1"/>
          </p:nvPr>
        </p:nvSpPr>
        <p:spPr>
          <a:xfrm>
            <a:off x="1017328" y="2228316"/>
            <a:ext cx="2276149" cy="1523674"/>
          </a:xfrm>
        </p:spPr>
        <p:txBody>
          <a:bodyPr>
            <a:normAutofit/>
          </a:bodyPr>
          <a:lstStyle>
            <a:lvl1pPr marL="0" indent="0" algn="l">
              <a:buNone/>
              <a:defRPr sz="99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00</a:t>
            </a:r>
          </a:p>
        </p:txBody>
      </p:sp>
      <p:sp>
        <p:nvSpPr>
          <p:cNvPr id="8" name="Rectangle 7">
            <a:extLst>
              <a:ext uri="{FF2B5EF4-FFF2-40B4-BE49-F238E27FC236}">
                <a16:creationId xmlns:a16="http://schemas.microsoft.com/office/drawing/2014/main" xmlns="" id="{DB0A4BD2-8326-7F49-AC5C-253C3A82B0EE}"/>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370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1 Title Slide- TOPO LINES">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xmlns="" id="{4365A1BF-621A-1344-A51F-9AA128A825E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33892"/>
          <a:stretch/>
        </p:blipFill>
        <p:spPr>
          <a:xfrm>
            <a:off x="0" y="0"/>
            <a:ext cx="14633972" cy="5439103"/>
          </a:xfrm>
          <a:prstGeom prst="rect">
            <a:avLst/>
          </a:prstGeom>
        </p:spPr>
      </p:pic>
      <p:sp>
        <p:nvSpPr>
          <p:cNvPr id="2" name="Title 1"/>
          <p:cNvSpPr>
            <a:spLocks noGrp="1"/>
          </p:cNvSpPr>
          <p:nvPr>
            <p:ph type="ctrTitle" hasCustomPrompt="1"/>
          </p:nvPr>
        </p:nvSpPr>
        <p:spPr>
          <a:xfrm>
            <a:off x="3634472" y="3069691"/>
            <a:ext cx="10653028" cy="817209"/>
          </a:xfrm>
        </p:spPr>
        <p:txBody>
          <a:bodyPr anchor="b">
            <a:noAutofit/>
          </a:bodyPr>
          <a:lstStyle>
            <a:lvl1pPr algn="l">
              <a:defRPr sz="9900">
                <a:solidFill>
                  <a:schemeClr val="bg1"/>
                </a:solidFill>
              </a:defRPr>
            </a:lvl1pPr>
          </a:lstStyle>
          <a:p>
            <a:r>
              <a:rPr lang="en-US" dirty="0"/>
              <a:t>Section Title Text</a:t>
            </a:r>
          </a:p>
        </p:txBody>
      </p:sp>
      <p:sp>
        <p:nvSpPr>
          <p:cNvPr id="3" name="Subtitle 2"/>
          <p:cNvSpPr>
            <a:spLocks noGrp="1"/>
          </p:cNvSpPr>
          <p:nvPr>
            <p:ph type="subTitle" idx="1"/>
          </p:nvPr>
        </p:nvSpPr>
        <p:spPr>
          <a:xfrm>
            <a:off x="1017328" y="5562173"/>
            <a:ext cx="12607232" cy="2534906"/>
          </a:xfrm>
        </p:spPr>
        <p:txBody>
          <a:bodyPr anchor="ctr" anchorCtr="0">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0" name="Rectangle 9">
            <a:extLst>
              <a:ext uri="{FF2B5EF4-FFF2-40B4-BE49-F238E27FC236}">
                <a16:creationId xmlns:a16="http://schemas.microsoft.com/office/drawing/2014/main" xmlns="" id="{C0E50990-1B0D-A84C-B416-DD3784A2C33C}"/>
              </a:ext>
            </a:extLst>
          </p:cNvPr>
          <p:cNvSpPr/>
          <p:nvPr userDrawn="1"/>
        </p:nvSpPr>
        <p:spPr>
          <a:xfrm>
            <a:off x="937260" y="1256563"/>
            <a:ext cx="2377440"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Text Placeholder 4">
            <a:extLst>
              <a:ext uri="{FF2B5EF4-FFF2-40B4-BE49-F238E27FC236}">
                <a16:creationId xmlns:a16="http://schemas.microsoft.com/office/drawing/2014/main" xmlns="" id="{C14FEA53-00A4-0D43-8A76-3486C5D678AD}"/>
              </a:ext>
            </a:extLst>
          </p:cNvPr>
          <p:cNvSpPr>
            <a:spLocks noGrp="1"/>
          </p:cNvSpPr>
          <p:nvPr>
            <p:ph type="body" sz="quarter" idx="10" hasCustomPrompt="1"/>
          </p:nvPr>
        </p:nvSpPr>
        <p:spPr>
          <a:xfrm>
            <a:off x="1017328" y="2228316"/>
            <a:ext cx="2276149" cy="1523674"/>
          </a:xfrm>
        </p:spPr>
        <p:txBody>
          <a:bodyPr>
            <a:normAutofit/>
          </a:bodyPr>
          <a:lstStyle>
            <a:lvl1pPr marL="0" indent="0" algn="l">
              <a:buNone/>
              <a:defRPr sz="99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00</a:t>
            </a:r>
          </a:p>
        </p:txBody>
      </p:sp>
      <p:sp>
        <p:nvSpPr>
          <p:cNvPr id="8" name="Rectangle 7">
            <a:extLst>
              <a:ext uri="{FF2B5EF4-FFF2-40B4-BE49-F238E27FC236}">
                <a16:creationId xmlns:a16="http://schemas.microsoft.com/office/drawing/2014/main" xmlns="" id="{DB0A4BD2-8326-7F49-AC5C-253C3A82B0EE}"/>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922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3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72DE0E-A71E-C84A-A45A-33BE1EF2E98C}"/>
              </a:ext>
            </a:extLst>
          </p:cNvPr>
          <p:cNvSpPr/>
          <p:nvPr userDrawn="1"/>
        </p:nvSpPr>
        <p:spPr>
          <a:xfrm>
            <a:off x="0" y="0"/>
            <a:ext cx="14628495" cy="48239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277C910E-3694-064B-93C0-053484E6FB98}"/>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0" y="-2"/>
            <a:ext cx="14628496" cy="4823983"/>
          </a:xfrm>
          <a:prstGeom prst="rect">
            <a:avLst/>
          </a:prstGeom>
          <a:noFill/>
          <a:ln cap="flat">
            <a:noFill/>
          </a:ln>
        </p:spPr>
      </p:pic>
      <p:sp>
        <p:nvSpPr>
          <p:cNvPr id="15" name="Title 1">
            <a:extLst>
              <a:ext uri="{FF2B5EF4-FFF2-40B4-BE49-F238E27FC236}">
                <a16:creationId xmlns:a16="http://schemas.microsoft.com/office/drawing/2014/main" xmlns="" id="{E395B32B-E60E-9446-93B0-2B66DA9725B8}"/>
              </a:ext>
            </a:extLst>
          </p:cNvPr>
          <p:cNvSpPr>
            <a:spLocks noGrp="1"/>
          </p:cNvSpPr>
          <p:nvPr>
            <p:ph type="ctrTitle" hasCustomPrompt="1"/>
          </p:nvPr>
        </p:nvSpPr>
        <p:spPr>
          <a:xfrm>
            <a:off x="1994430" y="1256563"/>
            <a:ext cx="10653028" cy="2693645"/>
          </a:xfrm>
        </p:spPr>
        <p:txBody>
          <a:bodyPr anchor="b">
            <a:noAutofit/>
          </a:bodyPr>
          <a:lstStyle>
            <a:lvl1pPr algn="l">
              <a:defRPr sz="9900">
                <a:solidFill>
                  <a:schemeClr val="bg1"/>
                </a:solidFill>
              </a:defRPr>
            </a:lvl1pPr>
          </a:lstStyle>
          <a:p>
            <a:r>
              <a:rPr lang="en-US" dirty="0"/>
              <a:t>Section Title 2</a:t>
            </a:r>
          </a:p>
        </p:txBody>
      </p:sp>
      <p:sp>
        <p:nvSpPr>
          <p:cNvPr id="16" name="Subtitle 2">
            <a:extLst>
              <a:ext uri="{FF2B5EF4-FFF2-40B4-BE49-F238E27FC236}">
                <a16:creationId xmlns:a16="http://schemas.microsoft.com/office/drawing/2014/main" xmlns="" id="{8379533B-39DF-E44F-9D2D-7E6F299223B5}"/>
              </a:ext>
            </a:extLst>
          </p:cNvPr>
          <p:cNvSpPr>
            <a:spLocks noGrp="1"/>
          </p:cNvSpPr>
          <p:nvPr>
            <p:ph type="subTitle" idx="1"/>
          </p:nvPr>
        </p:nvSpPr>
        <p:spPr>
          <a:xfrm>
            <a:off x="1017328" y="5008552"/>
            <a:ext cx="12607232" cy="3088525"/>
          </a:xfrm>
        </p:spPr>
        <p:txBody>
          <a:bodyPr anchor="ctr" anchorCtr="0">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9" name="Rectangle 18">
            <a:extLst>
              <a:ext uri="{FF2B5EF4-FFF2-40B4-BE49-F238E27FC236}">
                <a16:creationId xmlns:a16="http://schemas.microsoft.com/office/drawing/2014/main" xmlns="" id="{ED455F43-D5A3-1241-8C9C-30DC08BF0E75}"/>
              </a:ext>
            </a:extLst>
          </p:cNvPr>
          <p:cNvSpPr/>
          <p:nvPr userDrawn="1"/>
        </p:nvSpPr>
        <p:spPr>
          <a:xfrm>
            <a:off x="937260" y="1256563"/>
            <a:ext cx="726948"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2" name="Rectangle 1">
            <a:extLst>
              <a:ext uri="{FF2B5EF4-FFF2-40B4-BE49-F238E27FC236}">
                <a16:creationId xmlns:a16="http://schemas.microsoft.com/office/drawing/2014/main" xmlns="" id="{9F55DA31-A98A-C543-96DE-B30F14051229}"/>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33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half image background two cols below">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xmlns="" id="{368F671B-F872-2247-98E4-8F3EB26C870B}"/>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1905" y="1"/>
            <a:ext cx="14626590" cy="4959275"/>
          </a:xfrm>
          <a:prstGeom prst="rect">
            <a:avLst/>
          </a:prstGeom>
          <a:noFill/>
          <a:effectLst/>
        </p:spPr>
      </p:pic>
      <p:sp>
        <p:nvSpPr>
          <p:cNvPr id="8" name="Rectangle 7">
            <a:extLst>
              <a:ext uri="{FF2B5EF4-FFF2-40B4-BE49-F238E27FC236}">
                <a16:creationId xmlns:a16="http://schemas.microsoft.com/office/drawing/2014/main" xmlns="" id="{EBF44764-8BE9-9C43-AFC9-B8D755BD6BAB}"/>
              </a:ext>
            </a:extLst>
          </p:cNvPr>
          <p:cNvSpPr/>
          <p:nvPr userDrawn="1"/>
        </p:nvSpPr>
        <p:spPr>
          <a:xfrm>
            <a:off x="1" y="-2"/>
            <a:ext cx="14628494" cy="495927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4E5C2B9D-A625-6D45-8816-C5A43E3BF234}"/>
              </a:ext>
            </a:extLst>
          </p:cNvPr>
          <p:cNvSpPr>
            <a:spLocks noGrp="1"/>
          </p:cNvSpPr>
          <p:nvPr>
            <p:ph type="title" hasCustomPrompt="1"/>
          </p:nvPr>
        </p:nvSpPr>
        <p:spPr>
          <a:xfrm>
            <a:off x="1005840" y="516835"/>
            <a:ext cx="12618720" cy="2461309"/>
          </a:xfrm>
        </p:spPr>
        <p:txBody>
          <a:bodyPr anchor="b" anchorCtr="0">
            <a:normAutofit/>
          </a:bodyPr>
          <a:lstStyle>
            <a:lvl1pPr>
              <a:defRPr sz="7200">
                <a:solidFill>
                  <a:schemeClr val="bg1"/>
                </a:solidFill>
              </a:defRPr>
            </a:lvl1pPr>
          </a:lstStyle>
          <a:p>
            <a:r>
              <a:rPr lang="en-US" dirty="0"/>
              <a:t>Header Goes Here</a:t>
            </a:r>
          </a:p>
        </p:txBody>
      </p:sp>
      <p:sp>
        <p:nvSpPr>
          <p:cNvPr id="16" name="Text Placeholder 15">
            <a:extLst>
              <a:ext uri="{FF2B5EF4-FFF2-40B4-BE49-F238E27FC236}">
                <a16:creationId xmlns:a16="http://schemas.microsoft.com/office/drawing/2014/main" xmlns="" id="{005C8303-A00D-9940-98BA-7673CB422479}"/>
              </a:ext>
            </a:extLst>
          </p:cNvPr>
          <p:cNvSpPr>
            <a:spLocks noGrp="1"/>
          </p:cNvSpPr>
          <p:nvPr>
            <p:ph type="body" sz="quarter" idx="12" hasCustomPrompt="1"/>
          </p:nvPr>
        </p:nvSpPr>
        <p:spPr>
          <a:xfrm>
            <a:off x="1004888" y="3144630"/>
            <a:ext cx="12619037" cy="1236663"/>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Additional information goes here</a:t>
            </a:r>
          </a:p>
        </p:txBody>
      </p:sp>
      <p:sp>
        <p:nvSpPr>
          <p:cNvPr id="18" name="Text Placeholder 17">
            <a:extLst>
              <a:ext uri="{FF2B5EF4-FFF2-40B4-BE49-F238E27FC236}">
                <a16:creationId xmlns:a16="http://schemas.microsoft.com/office/drawing/2014/main" xmlns="" id="{E080D5EB-D942-4A49-B4C2-642BF8C041C6}"/>
              </a:ext>
            </a:extLst>
          </p:cNvPr>
          <p:cNvSpPr>
            <a:spLocks noGrp="1"/>
          </p:cNvSpPr>
          <p:nvPr>
            <p:ph type="body" sz="quarter" idx="13"/>
          </p:nvPr>
        </p:nvSpPr>
        <p:spPr>
          <a:xfrm>
            <a:off x="1004888" y="5199063"/>
            <a:ext cx="614894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9" name="Text Placeholder 17">
            <a:extLst>
              <a:ext uri="{FF2B5EF4-FFF2-40B4-BE49-F238E27FC236}">
                <a16:creationId xmlns:a16="http://schemas.microsoft.com/office/drawing/2014/main" xmlns="" id="{8036B5F1-0F4A-BC49-8810-D0573D226383}"/>
              </a:ext>
            </a:extLst>
          </p:cNvPr>
          <p:cNvSpPr>
            <a:spLocks noGrp="1"/>
          </p:cNvSpPr>
          <p:nvPr>
            <p:ph type="body" sz="quarter" idx="14"/>
          </p:nvPr>
        </p:nvSpPr>
        <p:spPr>
          <a:xfrm>
            <a:off x="7385378" y="5199063"/>
            <a:ext cx="614894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xmlns="" id="{2C189B1B-77E2-2C4C-8672-14E07FCE9597}"/>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926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op half image background content below">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xmlns="" id="{368F671B-F872-2247-98E4-8F3EB26C870B}"/>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1905" y="1"/>
            <a:ext cx="14626590" cy="4959275"/>
          </a:xfrm>
          <a:prstGeom prst="rect">
            <a:avLst/>
          </a:prstGeom>
          <a:noFill/>
          <a:effectLst/>
        </p:spPr>
      </p:pic>
      <p:sp>
        <p:nvSpPr>
          <p:cNvPr id="8" name="Rectangle 7">
            <a:extLst>
              <a:ext uri="{FF2B5EF4-FFF2-40B4-BE49-F238E27FC236}">
                <a16:creationId xmlns:a16="http://schemas.microsoft.com/office/drawing/2014/main" xmlns="" id="{EBF44764-8BE9-9C43-AFC9-B8D755BD6BAB}"/>
              </a:ext>
            </a:extLst>
          </p:cNvPr>
          <p:cNvSpPr/>
          <p:nvPr userDrawn="1"/>
        </p:nvSpPr>
        <p:spPr>
          <a:xfrm>
            <a:off x="1" y="-2"/>
            <a:ext cx="14628494" cy="495927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4E5C2B9D-A625-6D45-8816-C5A43E3BF234}"/>
              </a:ext>
            </a:extLst>
          </p:cNvPr>
          <p:cNvSpPr>
            <a:spLocks noGrp="1"/>
          </p:cNvSpPr>
          <p:nvPr>
            <p:ph type="title" hasCustomPrompt="1"/>
          </p:nvPr>
        </p:nvSpPr>
        <p:spPr>
          <a:xfrm>
            <a:off x="1005840" y="516835"/>
            <a:ext cx="12618720" cy="2461309"/>
          </a:xfrm>
        </p:spPr>
        <p:txBody>
          <a:bodyPr anchor="b" anchorCtr="0">
            <a:normAutofit/>
          </a:bodyPr>
          <a:lstStyle>
            <a:lvl1pPr>
              <a:defRPr sz="7200">
                <a:solidFill>
                  <a:schemeClr val="bg1"/>
                </a:solidFill>
              </a:defRPr>
            </a:lvl1pPr>
          </a:lstStyle>
          <a:p>
            <a:r>
              <a:rPr lang="en-US" dirty="0"/>
              <a:t>Header Goes Here</a:t>
            </a:r>
          </a:p>
        </p:txBody>
      </p:sp>
      <p:sp>
        <p:nvSpPr>
          <p:cNvPr id="16" name="Text Placeholder 15">
            <a:extLst>
              <a:ext uri="{FF2B5EF4-FFF2-40B4-BE49-F238E27FC236}">
                <a16:creationId xmlns:a16="http://schemas.microsoft.com/office/drawing/2014/main" xmlns="" id="{005C8303-A00D-9940-98BA-7673CB422479}"/>
              </a:ext>
            </a:extLst>
          </p:cNvPr>
          <p:cNvSpPr>
            <a:spLocks noGrp="1"/>
          </p:cNvSpPr>
          <p:nvPr>
            <p:ph type="body" sz="quarter" idx="12" hasCustomPrompt="1"/>
          </p:nvPr>
        </p:nvSpPr>
        <p:spPr>
          <a:xfrm>
            <a:off x="1004888" y="3144630"/>
            <a:ext cx="12619037" cy="1236663"/>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Additional information goes here</a:t>
            </a:r>
          </a:p>
        </p:txBody>
      </p:sp>
      <p:sp>
        <p:nvSpPr>
          <p:cNvPr id="18" name="Text Placeholder 17">
            <a:extLst>
              <a:ext uri="{FF2B5EF4-FFF2-40B4-BE49-F238E27FC236}">
                <a16:creationId xmlns:a16="http://schemas.microsoft.com/office/drawing/2014/main" xmlns="" id="{E080D5EB-D942-4A49-B4C2-642BF8C041C6}"/>
              </a:ext>
            </a:extLst>
          </p:cNvPr>
          <p:cNvSpPr>
            <a:spLocks noGrp="1"/>
          </p:cNvSpPr>
          <p:nvPr>
            <p:ph type="body" sz="quarter" idx="13"/>
          </p:nvPr>
        </p:nvSpPr>
        <p:spPr>
          <a:xfrm>
            <a:off x="1004888" y="5199063"/>
            <a:ext cx="1272298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xmlns="" id="{A3C8B55C-AF02-7049-A556-436D284595AA}"/>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376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with 6 sec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0" y="-2"/>
            <a:ext cx="14628494"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a:t>
            </a:r>
          </a:p>
        </p:txBody>
      </p:sp>
      <p:cxnSp>
        <p:nvCxnSpPr>
          <p:cNvPr id="15" name="Straight Connector 14">
            <a:extLst>
              <a:ext uri="{FF2B5EF4-FFF2-40B4-BE49-F238E27FC236}">
                <a16:creationId xmlns:a16="http://schemas.microsoft.com/office/drawing/2014/main" xmlns=""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xmlns="" id="{B16DFD69-2E5C-4340-A254-68D341E767A9}"/>
              </a:ext>
            </a:extLst>
          </p:cNvPr>
          <p:cNvSpPr>
            <a:spLocks noGrp="1"/>
          </p:cNvSpPr>
          <p:nvPr>
            <p:ph type="body" sz="quarter" idx="10" hasCustomPrompt="1"/>
          </p:nvPr>
        </p:nvSpPr>
        <p:spPr>
          <a:xfrm>
            <a:off x="1810539" y="255885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19" name="Text Placeholder 2">
            <a:extLst>
              <a:ext uri="{FF2B5EF4-FFF2-40B4-BE49-F238E27FC236}">
                <a16:creationId xmlns:a16="http://schemas.microsoft.com/office/drawing/2014/main" xmlns="" id="{F416A319-C368-DB4B-838A-A5661D180277}"/>
              </a:ext>
            </a:extLst>
          </p:cNvPr>
          <p:cNvSpPr>
            <a:spLocks noGrp="1"/>
          </p:cNvSpPr>
          <p:nvPr>
            <p:ph type="body" sz="quarter" idx="22" hasCustomPrompt="1"/>
          </p:nvPr>
        </p:nvSpPr>
        <p:spPr>
          <a:xfrm>
            <a:off x="1810539" y="4015187"/>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0" name="Text Placeholder 2">
            <a:extLst>
              <a:ext uri="{FF2B5EF4-FFF2-40B4-BE49-F238E27FC236}">
                <a16:creationId xmlns:a16="http://schemas.microsoft.com/office/drawing/2014/main" xmlns="" id="{DF41F899-EE0D-B74A-A92F-A5FA2E545902}"/>
              </a:ext>
            </a:extLst>
          </p:cNvPr>
          <p:cNvSpPr>
            <a:spLocks noGrp="1"/>
          </p:cNvSpPr>
          <p:nvPr>
            <p:ph type="body" sz="quarter" idx="23" hasCustomPrompt="1"/>
          </p:nvPr>
        </p:nvSpPr>
        <p:spPr>
          <a:xfrm>
            <a:off x="1810539" y="540640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1" name="Text Placeholder 2">
            <a:extLst>
              <a:ext uri="{FF2B5EF4-FFF2-40B4-BE49-F238E27FC236}">
                <a16:creationId xmlns:a16="http://schemas.microsoft.com/office/drawing/2014/main" xmlns="" id="{C3A1F594-F5AB-3F46-B8F7-DC6B24FB5964}"/>
              </a:ext>
            </a:extLst>
          </p:cNvPr>
          <p:cNvSpPr>
            <a:spLocks noGrp="1"/>
          </p:cNvSpPr>
          <p:nvPr>
            <p:ph type="body" sz="quarter" idx="24" hasCustomPrompt="1"/>
          </p:nvPr>
        </p:nvSpPr>
        <p:spPr>
          <a:xfrm>
            <a:off x="7486917" y="255885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2" name="Text Placeholder 2">
            <a:extLst>
              <a:ext uri="{FF2B5EF4-FFF2-40B4-BE49-F238E27FC236}">
                <a16:creationId xmlns:a16="http://schemas.microsoft.com/office/drawing/2014/main" xmlns="" id="{39B5180F-0D5A-6443-BE78-2095FEB2682D}"/>
              </a:ext>
            </a:extLst>
          </p:cNvPr>
          <p:cNvSpPr>
            <a:spLocks noGrp="1"/>
          </p:cNvSpPr>
          <p:nvPr>
            <p:ph type="body" sz="quarter" idx="25" hasCustomPrompt="1"/>
          </p:nvPr>
        </p:nvSpPr>
        <p:spPr>
          <a:xfrm>
            <a:off x="7486917" y="4015187"/>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3" name="Text Placeholder 2">
            <a:extLst>
              <a:ext uri="{FF2B5EF4-FFF2-40B4-BE49-F238E27FC236}">
                <a16:creationId xmlns:a16="http://schemas.microsoft.com/office/drawing/2014/main" xmlns="" id="{D583A2F4-F380-1244-80EA-78F115DF8FCF}"/>
              </a:ext>
            </a:extLst>
          </p:cNvPr>
          <p:cNvSpPr>
            <a:spLocks noGrp="1"/>
          </p:cNvSpPr>
          <p:nvPr>
            <p:ph type="body" sz="quarter" idx="26" hasCustomPrompt="1"/>
          </p:nvPr>
        </p:nvSpPr>
        <p:spPr>
          <a:xfrm>
            <a:off x="7486917" y="540640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4" name="Text Placeholder 4">
            <a:extLst>
              <a:ext uri="{FF2B5EF4-FFF2-40B4-BE49-F238E27FC236}">
                <a16:creationId xmlns:a16="http://schemas.microsoft.com/office/drawing/2014/main" xmlns="" id="{948CEF63-AC0C-EC4A-B461-5ECEEC69C492}"/>
              </a:ext>
            </a:extLst>
          </p:cNvPr>
          <p:cNvSpPr>
            <a:spLocks noGrp="1"/>
          </p:cNvSpPr>
          <p:nvPr>
            <p:ph type="body" sz="quarter" idx="11" hasCustomPrompt="1"/>
          </p:nvPr>
        </p:nvSpPr>
        <p:spPr>
          <a:xfrm>
            <a:off x="101551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5" name="Text Placeholder 4">
            <a:extLst>
              <a:ext uri="{FF2B5EF4-FFF2-40B4-BE49-F238E27FC236}">
                <a16:creationId xmlns:a16="http://schemas.microsoft.com/office/drawing/2014/main" xmlns="" id="{D0B5F6A4-9544-7546-9ABC-F5E58FCBDAE5}"/>
              </a:ext>
            </a:extLst>
          </p:cNvPr>
          <p:cNvSpPr>
            <a:spLocks noGrp="1"/>
          </p:cNvSpPr>
          <p:nvPr>
            <p:ph type="body" sz="quarter" idx="13" hasCustomPrompt="1"/>
          </p:nvPr>
        </p:nvSpPr>
        <p:spPr>
          <a:xfrm>
            <a:off x="100584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6" name="Text Placeholder 4">
            <a:extLst>
              <a:ext uri="{FF2B5EF4-FFF2-40B4-BE49-F238E27FC236}">
                <a16:creationId xmlns:a16="http://schemas.microsoft.com/office/drawing/2014/main" xmlns="" id="{AEFAA589-C54C-CD4D-971C-B152C51011B8}"/>
              </a:ext>
            </a:extLst>
          </p:cNvPr>
          <p:cNvSpPr>
            <a:spLocks noGrp="1"/>
          </p:cNvSpPr>
          <p:nvPr>
            <p:ph type="body" sz="quarter" idx="15" hasCustomPrompt="1"/>
          </p:nvPr>
        </p:nvSpPr>
        <p:spPr>
          <a:xfrm>
            <a:off x="100584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7" name="Text Placeholder 4">
            <a:extLst>
              <a:ext uri="{FF2B5EF4-FFF2-40B4-BE49-F238E27FC236}">
                <a16:creationId xmlns:a16="http://schemas.microsoft.com/office/drawing/2014/main" xmlns="" id="{189BADD9-0FE1-8944-9E55-AC1E0DD1E201}"/>
              </a:ext>
            </a:extLst>
          </p:cNvPr>
          <p:cNvSpPr>
            <a:spLocks noGrp="1"/>
          </p:cNvSpPr>
          <p:nvPr>
            <p:ph type="body" sz="quarter" idx="17" hasCustomPrompt="1"/>
          </p:nvPr>
        </p:nvSpPr>
        <p:spPr>
          <a:xfrm>
            <a:off x="667746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8" name="Text Placeholder 4">
            <a:extLst>
              <a:ext uri="{FF2B5EF4-FFF2-40B4-BE49-F238E27FC236}">
                <a16:creationId xmlns:a16="http://schemas.microsoft.com/office/drawing/2014/main" xmlns="" id="{8B4626A2-1B93-FA46-A562-4AF8085E5DD8}"/>
              </a:ext>
            </a:extLst>
          </p:cNvPr>
          <p:cNvSpPr>
            <a:spLocks noGrp="1"/>
          </p:cNvSpPr>
          <p:nvPr>
            <p:ph type="body" sz="quarter" idx="19" hasCustomPrompt="1"/>
          </p:nvPr>
        </p:nvSpPr>
        <p:spPr>
          <a:xfrm>
            <a:off x="666779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9" name="Text Placeholder 4">
            <a:extLst>
              <a:ext uri="{FF2B5EF4-FFF2-40B4-BE49-F238E27FC236}">
                <a16:creationId xmlns:a16="http://schemas.microsoft.com/office/drawing/2014/main" xmlns="" id="{F5B1508C-473B-9F4E-8E45-CA25F6B38FB4}"/>
              </a:ext>
            </a:extLst>
          </p:cNvPr>
          <p:cNvSpPr>
            <a:spLocks noGrp="1"/>
          </p:cNvSpPr>
          <p:nvPr>
            <p:ph type="body" sz="quarter" idx="21" hasCustomPrompt="1"/>
          </p:nvPr>
        </p:nvSpPr>
        <p:spPr>
          <a:xfrm>
            <a:off x="666779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Tree>
    <p:extLst>
      <p:ext uri="{BB962C8B-B14F-4D97-AF65-F5344CB8AC3E}">
        <p14:creationId xmlns:p14="http://schemas.microsoft.com/office/powerpoint/2010/main" val="3834751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kgd_dudek_encinita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xmlns="" id="{8D3CDC2F-9064-B24D-B6DF-E68364BC2A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6" name="Rectangle 5">
            <a:extLst>
              <a:ext uri="{FF2B5EF4-FFF2-40B4-BE49-F238E27FC236}">
                <a16:creationId xmlns:a16="http://schemas.microsoft.com/office/drawing/2014/main" xmlns="" id="{33137A97-6B67-624F-92C2-6FFCA8D31808}"/>
              </a:ext>
            </a:extLst>
          </p:cNvPr>
          <p:cNvSpPr/>
          <p:nvPr userDrawn="1"/>
        </p:nvSpPr>
        <p:spPr>
          <a:xfrm>
            <a:off x="0" y="23449"/>
            <a:ext cx="14628495" cy="8229601"/>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xmlns="" id="{DB8B285D-0CDE-5F46-819C-7ED2F12AED57}"/>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943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kgd_waterfal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0" y="-2"/>
            <a:ext cx="14628493"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xmlns="" id="{DB8B285D-0CDE-5F46-819C-7ED2F12AED57}"/>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66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kgd_bridge">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xmlns="" id="{789A69E0-FF23-484F-9EEF-2A7672E8293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6" name="Rectangle 5">
            <a:extLst>
              <a:ext uri="{FF2B5EF4-FFF2-40B4-BE49-F238E27FC236}">
                <a16:creationId xmlns:a16="http://schemas.microsoft.com/office/drawing/2014/main" xmlns="" id="{992652A2-65F7-3D4C-B519-E9009F8401E9}"/>
              </a:ext>
            </a:extLst>
          </p:cNvPr>
          <p:cNvSpPr/>
          <p:nvPr userDrawn="1"/>
        </p:nvSpPr>
        <p:spPr>
          <a:xfrm>
            <a:off x="-1906" y="-2"/>
            <a:ext cx="14630399"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Title 1">
            <a:extLst>
              <a:ext uri="{FF2B5EF4-FFF2-40B4-BE49-F238E27FC236}">
                <a16:creationId xmlns:a16="http://schemas.microsoft.com/office/drawing/2014/main" xmlns="" id="{43057A7B-A39E-DB43-A16E-D8D3D5FBD106}"/>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8" name="Text Placeholder 15">
            <a:extLst>
              <a:ext uri="{FF2B5EF4-FFF2-40B4-BE49-F238E27FC236}">
                <a16:creationId xmlns:a16="http://schemas.microsoft.com/office/drawing/2014/main" xmlns="" id="{AFD1D6CE-25E9-4045-B752-DADE34D7389A}"/>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0622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kgd_windmills">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xmlns="" id="{B2860A25-1C60-494A-AB9E-E8194D5E29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5" name="Rectangle 4">
            <a:extLst>
              <a:ext uri="{FF2B5EF4-FFF2-40B4-BE49-F238E27FC236}">
                <a16:creationId xmlns:a16="http://schemas.microsoft.com/office/drawing/2014/main" xmlns="" id="{C81EB975-527D-2A4F-9AC7-6BCC8917BE83}"/>
              </a:ext>
            </a:extLst>
          </p:cNvPr>
          <p:cNvSpPr/>
          <p:nvPr userDrawn="1"/>
        </p:nvSpPr>
        <p:spPr>
          <a:xfrm>
            <a:off x="1907" y="0"/>
            <a:ext cx="14628493" cy="8229602"/>
          </a:xfrm>
          <a:prstGeom prst="rect">
            <a:avLst/>
          </a:prstGeom>
          <a:solidFill>
            <a:srgbClr val="092A4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BDD571E5-1281-6A4B-A95F-1DD71C429E07}"/>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xmlns="" id="{6879F6B6-8DBC-8746-B157-6402D17CE085}"/>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0755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kgd_fieldworker">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F4608466-A58F-514E-BA6C-F8B7869F61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 y="1"/>
            <a:ext cx="14626590" cy="8229600"/>
          </a:xfrm>
          <a:prstGeom prst="rect">
            <a:avLst/>
          </a:prstGeom>
        </p:spPr>
      </p:pic>
      <p:sp>
        <p:nvSpPr>
          <p:cNvPr id="5" name="Rectangle 4">
            <a:extLst>
              <a:ext uri="{FF2B5EF4-FFF2-40B4-BE49-F238E27FC236}">
                <a16:creationId xmlns:a16="http://schemas.microsoft.com/office/drawing/2014/main" xmlns="" id="{35F2F843-7A70-A14E-B07D-08F48337599C}"/>
              </a:ext>
            </a:extLst>
          </p:cNvPr>
          <p:cNvSpPr/>
          <p:nvPr userDrawn="1"/>
        </p:nvSpPr>
        <p:spPr>
          <a:xfrm>
            <a:off x="1" y="0"/>
            <a:ext cx="14736072" cy="825305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xmlns="" id="{1AD63A2B-1499-DC4B-889D-C5658ABDADAB}"/>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7" name="Text Placeholder 15">
            <a:extLst>
              <a:ext uri="{FF2B5EF4-FFF2-40B4-BE49-F238E27FC236}">
                <a16:creationId xmlns:a16="http://schemas.microsoft.com/office/drawing/2014/main" xmlns="" id="{59F055CA-556A-F447-B8CB-E250E644C0C5}"/>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4465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kgd_Dudek_SanDiego">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xmlns="" id="{8D3CDC2F-9064-B24D-B6DF-E68364BC2A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86961"/>
            <a:ext cx="14628495" cy="8316561"/>
          </a:xfrm>
          <a:prstGeom prst="rect">
            <a:avLst/>
          </a:prstGeom>
        </p:spPr>
      </p:pic>
      <p:sp>
        <p:nvSpPr>
          <p:cNvPr id="6" name="Rectangle 5">
            <a:extLst>
              <a:ext uri="{FF2B5EF4-FFF2-40B4-BE49-F238E27FC236}">
                <a16:creationId xmlns:a16="http://schemas.microsoft.com/office/drawing/2014/main" xmlns="" id="{33137A97-6B67-624F-92C2-6FFCA8D31808}"/>
              </a:ext>
            </a:extLst>
          </p:cNvPr>
          <p:cNvSpPr/>
          <p:nvPr userDrawn="1"/>
        </p:nvSpPr>
        <p:spPr>
          <a:xfrm>
            <a:off x="0" y="-86961"/>
            <a:ext cx="14628495" cy="8316561"/>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xmlns="" id="{D688D7EF-10C8-9042-8F2C-38FCE274662D}"/>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274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Us slide">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xmlns="" id="{42299F58-4786-B84D-8EAC-F408A37A00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6870"/>
            <a:ext cx="14847569" cy="8269920"/>
          </a:xfrm>
          <a:prstGeom prst="rect">
            <a:avLst/>
          </a:prstGeom>
        </p:spPr>
      </p:pic>
      <p:sp>
        <p:nvSpPr>
          <p:cNvPr id="5" name="Rectangle 4">
            <a:extLst>
              <a:ext uri="{FF2B5EF4-FFF2-40B4-BE49-F238E27FC236}">
                <a16:creationId xmlns:a16="http://schemas.microsoft.com/office/drawing/2014/main" xmlns="" id="{35F2F843-7A70-A14E-B07D-08F48337599C}"/>
              </a:ext>
            </a:extLst>
          </p:cNvPr>
          <p:cNvSpPr/>
          <p:nvPr userDrawn="1"/>
        </p:nvSpPr>
        <p:spPr>
          <a:xfrm>
            <a:off x="0" y="1"/>
            <a:ext cx="14847569" cy="8267338"/>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xmlns="" id="{1AD63A2B-1499-DC4B-889D-C5658ABDADAB}"/>
              </a:ext>
            </a:extLst>
          </p:cNvPr>
          <p:cNvSpPr>
            <a:spLocks noGrp="1"/>
          </p:cNvSpPr>
          <p:nvPr>
            <p:ph type="title" hasCustomPrompt="1"/>
          </p:nvPr>
        </p:nvSpPr>
        <p:spPr>
          <a:xfrm>
            <a:off x="1132205" y="2999872"/>
            <a:ext cx="6008370" cy="2087328"/>
          </a:xfrm>
        </p:spPr>
        <p:txBody>
          <a:bodyPr>
            <a:noAutofit/>
          </a:bodyPr>
          <a:lstStyle>
            <a:lvl1pPr>
              <a:defRPr sz="9500">
                <a:solidFill>
                  <a:schemeClr val="bg1"/>
                </a:solidFill>
              </a:defRPr>
            </a:lvl1pPr>
          </a:lstStyle>
          <a:p>
            <a:r>
              <a:rPr lang="en-US" dirty="0"/>
              <a:t>Text</a:t>
            </a:r>
          </a:p>
        </p:txBody>
      </p:sp>
      <p:cxnSp>
        <p:nvCxnSpPr>
          <p:cNvPr id="19" name="Straight Connector 18">
            <a:extLst>
              <a:ext uri="{FF2B5EF4-FFF2-40B4-BE49-F238E27FC236}">
                <a16:creationId xmlns:a16="http://schemas.microsoft.com/office/drawing/2014/main" xmlns="" id="{00CDE8F0-39B4-3A46-AE9A-A194FEF76A3C}"/>
              </a:ext>
            </a:extLst>
          </p:cNvPr>
          <p:cNvCxnSpPr>
            <a:cxnSpLocks/>
          </p:cNvCxnSpPr>
          <p:nvPr userDrawn="1"/>
        </p:nvCxnSpPr>
        <p:spPr>
          <a:xfrm>
            <a:off x="7866379" y="2366610"/>
            <a:ext cx="0" cy="36916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3B5665A4-91D7-8F41-8AAB-50B7E1CFD02A}"/>
              </a:ext>
            </a:extLst>
          </p:cNvPr>
          <p:cNvSpPr>
            <a:spLocks noGrp="1"/>
          </p:cNvSpPr>
          <p:nvPr>
            <p:ph type="body" sz="quarter" idx="13" hasCustomPrompt="1"/>
          </p:nvPr>
        </p:nvSpPr>
        <p:spPr>
          <a:xfrm>
            <a:off x="8256723" y="2618800"/>
            <a:ext cx="4403725" cy="1076325"/>
          </a:xfrm>
        </p:spPr>
        <p:txBody>
          <a:bodyPr/>
          <a:lstStyle>
            <a:lvl1pPr marL="0" indent="0">
              <a:buNone/>
              <a:defRPr lang="en-US" dirty="0" smtClean="0">
                <a:solidFill>
                  <a:schemeClr val="bg1"/>
                </a:solidFill>
              </a:defRPr>
            </a:lvl1pPr>
          </a:lstStyle>
          <a:p>
            <a:pPr lvl="0"/>
            <a:r>
              <a:rPr lang="en-US" dirty="0"/>
              <a:t>Text</a:t>
            </a:r>
          </a:p>
        </p:txBody>
      </p:sp>
      <p:sp>
        <p:nvSpPr>
          <p:cNvPr id="23" name="Text Placeholder 2">
            <a:extLst>
              <a:ext uri="{FF2B5EF4-FFF2-40B4-BE49-F238E27FC236}">
                <a16:creationId xmlns:a16="http://schemas.microsoft.com/office/drawing/2014/main" xmlns="" id="{437D6BF2-491C-A946-AE2E-037A8CF8EC4D}"/>
              </a:ext>
            </a:extLst>
          </p:cNvPr>
          <p:cNvSpPr>
            <a:spLocks noGrp="1"/>
          </p:cNvSpPr>
          <p:nvPr>
            <p:ph type="body" sz="quarter" idx="14" hasCustomPrompt="1"/>
          </p:nvPr>
        </p:nvSpPr>
        <p:spPr>
          <a:xfrm>
            <a:off x="8256723" y="3731300"/>
            <a:ext cx="4403725" cy="444484"/>
          </a:xfrm>
        </p:spPr>
        <p:txBody>
          <a:bodyPr>
            <a:normAutofit/>
          </a:bodyPr>
          <a:lstStyle>
            <a:lvl1pPr marL="0" indent="0">
              <a:buNone/>
              <a:defRPr lang="en-US" sz="2000" dirty="0" smtClean="0">
                <a:solidFill>
                  <a:schemeClr val="bg1"/>
                </a:solidFill>
              </a:defRPr>
            </a:lvl1pPr>
          </a:lstStyle>
          <a:p>
            <a:pPr lvl="0"/>
            <a:r>
              <a:rPr lang="en-US" dirty="0"/>
              <a:t>Text</a:t>
            </a:r>
          </a:p>
        </p:txBody>
      </p:sp>
      <p:sp>
        <p:nvSpPr>
          <p:cNvPr id="24" name="Text Placeholder 2">
            <a:extLst>
              <a:ext uri="{FF2B5EF4-FFF2-40B4-BE49-F238E27FC236}">
                <a16:creationId xmlns:a16="http://schemas.microsoft.com/office/drawing/2014/main" xmlns="" id="{6CF0DD94-1E2A-1145-98BF-11AD18C926BC}"/>
              </a:ext>
            </a:extLst>
          </p:cNvPr>
          <p:cNvSpPr>
            <a:spLocks noGrp="1"/>
          </p:cNvSpPr>
          <p:nvPr>
            <p:ph type="body" sz="quarter" idx="15" hasCustomPrompt="1"/>
          </p:nvPr>
        </p:nvSpPr>
        <p:spPr>
          <a:xfrm>
            <a:off x="8256723" y="2366610"/>
            <a:ext cx="4403725" cy="197973"/>
          </a:xfrm>
        </p:spPr>
        <p:txBody>
          <a:bodyPr>
            <a:noAutofit/>
          </a:bodyPr>
          <a:lstStyle>
            <a:lvl1pPr marL="0" indent="0">
              <a:buNone/>
              <a:defRPr lang="en-US" sz="1400" spc="100" baseline="0" dirty="0" smtClean="0">
                <a:solidFill>
                  <a:schemeClr val="bg1"/>
                </a:solidFill>
              </a:defRPr>
            </a:lvl1pPr>
          </a:lstStyle>
          <a:p>
            <a:pPr lvl="0"/>
            <a:r>
              <a:rPr lang="en-US" dirty="0"/>
              <a:t>WRITE A TITLE IN THIS SECTION OR DELETE</a:t>
            </a:r>
          </a:p>
        </p:txBody>
      </p:sp>
      <p:sp>
        <p:nvSpPr>
          <p:cNvPr id="26" name="Text Placeholder 2">
            <a:extLst>
              <a:ext uri="{FF2B5EF4-FFF2-40B4-BE49-F238E27FC236}">
                <a16:creationId xmlns:a16="http://schemas.microsoft.com/office/drawing/2014/main" xmlns="" id="{A3A3F020-B14E-074D-BFCB-2E1BDCC739A3}"/>
              </a:ext>
            </a:extLst>
          </p:cNvPr>
          <p:cNvSpPr>
            <a:spLocks noGrp="1"/>
          </p:cNvSpPr>
          <p:nvPr>
            <p:ph type="body" sz="quarter" idx="16" hasCustomPrompt="1"/>
          </p:nvPr>
        </p:nvSpPr>
        <p:spPr>
          <a:xfrm>
            <a:off x="8265015" y="4880499"/>
            <a:ext cx="4403725" cy="813218"/>
          </a:xfrm>
        </p:spPr>
        <p:txBody>
          <a:bodyPr>
            <a:normAutofit/>
          </a:bodyPr>
          <a:lstStyle>
            <a:lvl1pPr marL="0" indent="0">
              <a:buNone/>
              <a:defRPr lang="en-US" sz="2000" dirty="0" smtClean="0">
                <a:solidFill>
                  <a:schemeClr val="bg1"/>
                </a:solidFill>
              </a:defRPr>
            </a:lvl1pPr>
          </a:lstStyle>
          <a:p>
            <a:pPr lvl="0"/>
            <a:r>
              <a:rPr lang="en-US" dirty="0"/>
              <a:t>Address</a:t>
            </a:r>
            <a:br>
              <a:rPr lang="en-US" dirty="0"/>
            </a:br>
            <a:r>
              <a:rPr lang="en-US" dirty="0"/>
              <a:t>Phone</a:t>
            </a:r>
          </a:p>
        </p:txBody>
      </p:sp>
    </p:spTree>
    <p:extLst>
      <p:ext uri="{BB962C8B-B14F-4D97-AF65-F5344CB8AC3E}">
        <p14:creationId xmlns:p14="http://schemas.microsoft.com/office/powerpoint/2010/main" val="1472204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TOPO backgroun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xmlns="" id="{A70B8D97-9044-B84A-838A-D6561F7C55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sp>
        <p:nvSpPr>
          <p:cNvPr id="6" name="Title 1">
            <a:extLst>
              <a:ext uri="{FF2B5EF4-FFF2-40B4-BE49-F238E27FC236}">
                <a16:creationId xmlns:a16="http://schemas.microsoft.com/office/drawing/2014/main" xmlns="" id="{1AD63A2B-1499-DC4B-889D-C5658ABDADAB}"/>
              </a:ext>
            </a:extLst>
          </p:cNvPr>
          <p:cNvSpPr>
            <a:spLocks noGrp="1"/>
          </p:cNvSpPr>
          <p:nvPr>
            <p:ph type="title" hasCustomPrompt="1"/>
          </p:nvPr>
        </p:nvSpPr>
        <p:spPr>
          <a:xfrm>
            <a:off x="1132205" y="2999872"/>
            <a:ext cx="6008370" cy="2087328"/>
          </a:xfrm>
        </p:spPr>
        <p:txBody>
          <a:bodyPr>
            <a:noAutofit/>
          </a:bodyPr>
          <a:lstStyle>
            <a:lvl1pPr>
              <a:defRPr sz="9500">
                <a:solidFill>
                  <a:schemeClr val="bg1"/>
                </a:solidFill>
              </a:defRPr>
            </a:lvl1pPr>
          </a:lstStyle>
          <a:p>
            <a:r>
              <a:rPr lang="en-US" dirty="0"/>
              <a:t>Text</a:t>
            </a:r>
          </a:p>
        </p:txBody>
      </p:sp>
      <p:cxnSp>
        <p:nvCxnSpPr>
          <p:cNvPr id="19" name="Straight Connector 18">
            <a:extLst>
              <a:ext uri="{FF2B5EF4-FFF2-40B4-BE49-F238E27FC236}">
                <a16:creationId xmlns:a16="http://schemas.microsoft.com/office/drawing/2014/main" xmlns="" id="{00CDE8F0-39B4-3A46-AE9A-A194FEF76A3C}"/>
              </a:ext>
            </a:extLst>
          </p:cNvPr>
          <p:cNvCxnSpPr>
            <a:cxnSpLocks/>
          </p:cNvCxnSpPr>
          <p:nvPr userDrawn="1"/>
        </p:nvCxnSpPr>
        <p:spPr>
          <a:xfrm>
            <a:off x="7866379" y="2366610"/>
            <a:ext cx="0" cy="36916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3B5665A4-91D7-8F41-8AAB-50B7E1CFD02A}"/>
              </a:ext>
            </a:extLst>
          </p:cNvPr>
          <p:cNvSpPr>
            <a:spLocks noGrp="1"/>
          </p:cNvSpPr>
          <p:nvPr>
            <p:ph type="body" sz="quarter" idx="13" hasCustomPrompt="1"/>
          </p:nvPr>
        </p:nvSpPr>
        <p:spPr>
          <a:xfrm>
            <a:off x="8256723" y="2618800"/>
            <a:ext cx="4403725" cy="1076325"/>
          </a:xfrm>
        </p:spPr>
        <p:txBody>
          <a:bodyPr/>
          <a:lstStyle>
            <a:lvl1pPr marL="0" indent="0">
              <a:buNone/>
              <a:defRPr lang="en-US" dirty="0" smtClean="0">
                <a:solidFill>
                  <a:schemeClr val="bg1"/>
                </a:solidFill>
              </a:defRPr>
            </a:lvl1pPr>
          </a:lstStyle>
          <a:p>
            <a:pPr lvl="0"/>
            <a:r>
              <a:rPr lang="en-US" dirty="0"/>
              <a:t>Text</a:t>
            </a:r>
          </a:p>
        </p:txBody>
      </p:sp>
      <p:sp>
        <p:nvSpPr>
          <p:cNvPr id="23" name="Text Placeholder 2">
            <a:extLst>
              <a:ext uri="{FF2B5EF4-FFF2-40B4-BE49-F238E27FC236}">
                <a16:creationId xmlns:a16="http://schemas.microsoft.com/office/drawing/2014/main" xmlns="" id="{437D6BF2-491C-A946-AE2E-037A8CF8EC4D}"/>
              </a:ext>
            </a:extLst>
          </p:cNvPr>
          <p:cNvSpPr>
            <a:spLocks noGrp="1"/>
          </p:cNvSpPr>
          <p:nvPr>
            <p:ph type="body" sz="quarter" idx="14" hasCustomPrompt="1"/>
          </p:nvPr>
        </p:nvSpPr>
        <p:spPr>
          <a:xfrm>
            <a:off x="8256723" y="3731300"/>
            <a:ext cx="4403725" cy="444484"/>
          </a:xfrm>
        </p:spPr>
        <p:txBody>
          <a:bodyPr>
            <a:normAutofit/>
          </a:bodyPr>
          <a:lstStyle>
            <a:lvl1pPr marL="0" indent="0">
              <a:buNone/>
              <a:defRPr lang="en-US" sz="2000" dirty="0" smtClean="0">
                <a:solidFill>
                  <a:schemeClr val="bg1"/>
                </a:solidFill>
              </a:defRPr>
            </a:lvl1pPr>
          </a:lstStyle>
          <a:p>
            <a:pPr lvl="0"/>
            <a:r>
              <a:rPr lang="en-US" dirty="0"/>
              <a:t>Text</a:t>
            </a:r>
          </a:p>
        </p:txBody>
      </p:sp>
      <p:sp>
        <p:nvSpPr>
          <p:cNvPr id="24" name="Text Placeholder 2">
            <a:extLst>
              <a:ext uri="{FF2B5EF4-FFF2-40B4-BE49-F238E27FC236}">
                <a16:creationId xmlns:a16="http://schemas.microsoft.com/office/drawing/2014/main" xmlns="" id="{6CF0DD94-1E2A-1145-98BF-11AD18C926BC}"/>
              </a:ext>
            </a:extLst>
          </p:cNvPr>
          <p:cNvSpPr>
            <a:spLocks noGrp="1"/>
          </p:cNvSpPr>
          <p:nvPr>
            <p:ph type="body" sz="quarter" idx="15" hasCustomPrompt="1"/>
          </p:nvPr>
        </p:nvSpPr>
        <p:spPr>
          <a:xfrm>
            <a:off x="8256723" y="2366610"/>
            <a:ext cx="4403725" cy="197973"/>
          </a:xfrm>
        </p:spPr>
        <p:txBody>
          <a:bodyPr>
            <a:noAutofit/>
          </a:bodyPr>
          <a:lstStyle>
            <a:lvl1pPr marL="0" indent="0">
              <a:buNone/>
              <a:defRPr lang="en-US" sz="1400" spc="100" baseline="0" dirty="0" smtClean="0">
                <a:solidFill>
                  <a:schemeClr val="bg1"/>
                </a:solidFill>
              </a:defRPr>
            </a:lvl1pPr>
          </a:lstStyle>
          <a:p>
            <a:pPr lvl="0"/>
            <a:r>
              <a:rPr lang="en-US" dirty="0"/>
              <a:t>WRITE A TITLE IN THIS SECTION OR DELETE</a:t>
            </a:r>
          </a:p>
        </p:txBody>
      </p:sp>
      <p:sp>
        <p:nvSpPr>
          <p:cNvPr id="26" name="Text Placeholder 2">
            <a:extLst>
              <a:ext uri="{FF2B5EF4-FFF2-40B4-BE49-F238E27FC236}">
                <a16:creationId xmlns:a16="http://schemas.microsoft.com/office/drawing/2014/main" xmlns="" id="{A3A3F020-B14E-074D-BFCB-2E1BDCC739A3}"/>
              </a:ext>
            </a:extLst>
          </p:cNvPr>
          <p:cNvSpPr>
            <a:spLocks noGrp="1"/>
          </p:cNvSpPr>
          <p:nvPr>
            <p:ph type="body" sz="quarter" idx="16" hasCustomPrompt="1"/>
          </p:nvPr>
        </p:nvSpPr>
        <p:spPr>
          <a:xfrm>
            <a:off x="8265015" y="4880499"/>
            <a:ext cx="4403725" cy="813218"/>
          </a:xfrm>
        </p:spPr>
        <p:txBody>
          <a:bodyPr>
            <a:normAutofit/>
          </a:bodyPr>
          <a:lstStyle>
            <a:lvl1pPr marL="0" indent="0">
              <a:buNone/>
              <a:defRPr lang="en-US" sz="2000" dirty="0" smtClean="0">
                <a:solidFill>
                  <a:schemeClr val="bg1"/>
                </a:solidFill>
              </a:defRPr>
            </a:lvl1pPr>
          </a:lstStyle>
          <a:p>
            <a:pPr lvl="0"/>
            <a:r>
              <a:rPr lang="en-US" dirty="0"/>
              <a:t>Address</a:t>
            </a:r>
            <a:br>
              <a:rPr lang="en-US" dirty="0"/>
            </a:br>
            <a:r>
              <a:rPr lang="en-US" dirty="0"/>
              <a:t>Phone</a:t>
            </a:r>
          </a:p>
        </p:txBody>
      </p:sp>
    </p:spTree>
    <p:extLst>
      <p:ext uri="{BB962C8B-B14F-4D97-AF65-F5344CB8AC3E}">
        <p14:creationId xmlns:p14="http://schemas.microsoft.com/office/powerpoint/2010/main" val="1099597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for your time">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xmlns="" id="{B2860A25-1C60-494A-AB9E-E8194D5E29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5" name="Rectangle 4">
            <a:extLst>
              <a:ext uri="{FF2B5EF4-FFF2-40B4-BE49-F238E27FC236}">
                <a16:creationId xmlns:a16="http://schemas.microsoft.com/office/drawing/2014/main" xmlns="" id="{C81EB975-527D-2A4F-9AC7-6BCC8917BE83}"/>
              </a:ext>
            </a:extLst>
          </p:cNvPr>
          <p:cNvSpPr/>
          <p:nvPr userDrawn="1"/>
        </p:nvSpPr>
        <p:spPr>
          <a:xfrm>
            <a:off x="0" y="0"/>
            <a:ext cx="14630400" cy="8229602"/>
          </a:xfrm>
          <a:prstGeom prst="rect">
            <a:avLst/>
          </a:prstGeom>
          <a:solidFill>
            <a:srgbClr val="092A4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BDD571E5-1281-6A4B-A95F-1DD71C429E07}"/>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THANKS FOR </a:t>
            </a:r>
            <a:br>
              <a:rPr lang="en-US" dirty="0"/>
            </a:br>
            <a:r>
              <a:rPr lang="en-US" dirty="0"/>
              <a:t>YOUR TIME</a:t>
            </a:r>
          </a:p>
        </p:txBody>
      </p:sp>
      <p:sp>
        <p:nvSpPr>
          <p:cNvPr id="10" name="Text Placeholder 15">
            <a:extLst>
              <a:ext uri="{FF2B5EF4-FFF2-40B4-BE49-F238E27FC236}">
                <a16:creationId xmlns:a16="http://schemas.microsoft.com/office/drawing/2014/main" xmlns="" id="{6879F6B6-8DBC-8746-B157-6402D17CE085}"/>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2744490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s- TOPO backgroun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xmlns="" id="{3A14245C-2761-4C46-81BA-7250E8ECFB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sp>
        <p:nvSpPr>
          <p:cNvPr id="6" name="Title 1">
            <a:extLst>
              <a:ext uri="{FF2B5EF4-FFF2-40B4-BE49-F238E27FC236}">
                <a16:creationId xmlns:a16="http://schemas.microsoft.com/office/drawing/2014/main" xmlns="" id="{A7D1B195-17BF-0F4E-9057-DB167216E114}"/>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THANKS FOR </a:t>
            </a:r>
            <a:br>
              <a:rPr lang="en-US" dirty="0"/>
            </a:br>
            <a:r>
              <a:rPr lang="en-US" dirty="0"/>
              <a:t>YOUR TIME</a:t>
            </a:r>
          </a:p>
        </p:txBody>
      </p:sp>
      <p:sp>
        <p:nvSpPr>
          <p:cNvPr id="11" name="Text Placeholder 15">
            <a:extLst>
              <a:ext uri="{FF2B5EF4-FFF2-40B4-BE49-F238E27FC236}">
                <a16:creationId xmlns:a16="http://schemas.microsoft.com/office/drawing/2014/main" xmlns="" id="{84B55C4D-7D37-BD4F-A9B6-040BD374ED2F}"/>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63995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1- text placement onl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313080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s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xmlns="" id="{DFBF8ADF-6BBE-1D41-9219-C13FF4E3DF19}"/>
              </a:ext>
            </a:extLst>
          </p:cNvPr>
          <p:cNvSpPr/>
          <p:nvPr userDrawn="1"/>
        </p:nvSpPr>
        <p:spPr>
          <a:xfrm>
            <a:off x="0" y="-2"/>
            <a:ext cx="14628493"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xmlns="" id="{A7D1B195-17BF-0F4E-9057-DB167216E114}"/>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THANKS FOR </a:t>
            </a:r>
            <a:br>
              <a:rPr lang="en-US" dirty="0"/>
            </a:br>
            <a:r>
              <a:rPr lang="en-US" dirty="0"/>
              <a:t>YOUR TIME</a:t>
            </a:r>
          </a:p>
        </p:txBody>
      </p:sp>
      <p:sp>
        <p:nvSpPr>
          <p:cNvPr id="11" name="Text Placeholder 15">
            <a:extLst>
              <a:ext uri="{FF2B5EF4-FFF2-40B4-BE49-F238E27FC236}">
                <a16:creationId xmlns:a16="http://schemas.microsoft.com/office/drawing/2014/main" xmlns="" id="{84B55C4D-7D37-BD4F-A9B6-040BD374ED2F}"/>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1646434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Defaul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Default Slide</a:t>
            </a:r>
          </a:p>
        </p:txBody>
      </p:sp>
      <p:sp>
        <p:nvSpPr>
          <p:cNvPr id="3" name="Content Placeholder 2"/>
          <p:cNvSpPr>
            <a:spLocks noGrp="1"/>
          </p:cNvSpPr>
          <p:nvPr>
            <p:ph idx="1"/>
          </p:nvPr>
        </p:nvSpPr>
        <p:spPr>
          <a:xfrm>
            <a:off x="1005840" y="1424066"/>
            <a:ext cx="12618720" cy="5988290"/>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 id="{411B4511-DF10-D546-B208-C39047449EE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968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Default_dar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1F3708D-BFC4-3D48-A267-5D97077D0B95}"/>
              </a:ext>
            </a:extLst>
          </p:cNvPr>
          <p:cNvSpPr/>
          <p:nvPr userDrawn="1"/>
        </p:nvSpPr>
        <p:spPr>
          <a:xfrm>
            <a:off x="1907"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2" name="Title 1"/>
          <p:cNvSpPr>
            <a:spLocks noGrp="1"/>
          </p:cNvSpPr>
          <p:nvPr>
            <p:ph type="title" hasCustomPrompt="1"/>
          </p:nvPr>
        </p:nvSpPr>
        <p:spPr>
          <a:xfrm>
            <a:off x="1005840" y="308615"/>
            <a:ext cx="12618720" cy="959999"/>
          </a:xfrm>
        </p:spPr>
        <p:txBody>
          <a:bodyPr>
            <a:normAutofit/>
          </a:bodyPr>
          <a:lstStyle>
            <a:lvl1pPr>
              <a:defRPr sz="4000">
                <a:solidFill>
                  <a:schemeClr val="bg1"/>
                </a:solidFill>
              </a:defRPr>
            </a:lvl1pPr>
          </a:lstStyle>
          <a:p>
            <a:r>
              <a:rPr lang="en-US" dirty="0"/>
              <a:t>Default Slide</a:t>
            </a:r>
          </a:p>
        </p:txBody>
      </p:sp>
      <p:sp>
        <p:nvSpPr>
          <p:cNvPr id="3" name="Content Placeholder 2"/>
          <p:cNvSpPr>
            <a:spLocks noGrp="1"/>
          </p:cNvSpPr>
          <p:nvPr>
            <p:ph idx="1"/>
          </p:nvPr>
        </p:nvSpPr>
        <p:spPr>
          <a:xfrm>
            <a:off x="1005840" y="1424066"/>
            <a:ext cx="12618720" cy="5988290"/>
          </a:xfrm>
        </p:spPr>
        <p:txBody>
          <a:bodyPr/>
          <a:lstStyle>
            <a:lvl1pPr>
              <a:defRPr sz="320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xmlns="" id="{1FC23B06-6F99-9B42-8E52-4AA30E0415E9}"/>
              </a:ext>
            </a:extLst>
          </p:cNvPr>
          <p:cNvCxnSpPr>
            <a:cxnSpLocks/>
          </p:cNvCxnSpPr>
          <p:nvPr userDrawn="1"/>
        </p:nvCxnSpPr>
        <p:spPr>
          <a:xfrm flipV="1">
            <a:off x="972885" y="1302395"/>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799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This master slide is for long titles that need extra space for two lines worth of words</a:t>
            </a:r>
          </a:p>
        </p:txBody>
      </p:sp>
      <p:sp>
        <p:nvSpPr>
          <p:cNvPr id="3" name="Content Placeholder 2"/>
          <p:cNvSpPr>
            <a:spLocks noGrp="1"/>
          </p:cNvSpPr>
          <p:nvPr>
            <p:ph idx="1"/>
          </p:nvPr>
        </p:nvSpPr>
        <p:spPr>
          <a:xfrm>
            <a:off x="1005840" y="1588956"/>
            <a:ext cx="12618720" cy="5823399"/>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xmlns="" id="{776F201B-E69A-8242-A4C8-753C2BC22DE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402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ault Pag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Default Page with Subtitle</a:t>
            </a:r>
          </a:p>
        </p:txBody>
      </p:sp>
      <p:sp>
        <p:nvSpPr>
          <p:cNvPr id="3" name="Content Placeholder 2"/>
          <p:cNvSpPr>
            <a:spLocks noGrp="1"/>
          </p:cNvSpPr>
          <p:nvPr>
            <p:ph idx="1"/>
          </p:nvPr>
        </p:nvSpPr>
        <p:spPr>
          <a:xfrm>
            <a:off x="1005840" y="1729682"/>
            <a:ext cx="12618720" cy="5682674"/>
          </a:xfrm>
        </p:spPr>
        <p:txBody>
          <a:bodyPr/>
          <a:lstStyle>
            <a:lvl1pPr>
              <a:defRPr sz="3200"/>
            </a:lvl1pPr>
            <a:lvl2pPr>
              <a:defRPr sz="2800"/>
            </a:lvl2pPr>
            <a:lvl3pPr>
              <a:defRPr sz="2400"/>
            </a:lvl3pPr>
            <a:lvl4pPr>
              <a:defRPr sz="24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Rectangle 35">
            <a:extLst>
              <a:ext uri="{FF2B5EF4-FFF2-40B4-BE49-F238E27FC236}">
                <a16:creationId xmlns:a16="http://schemas.microsoft.com/office/drawing/2014/main" xmlns="" id="{BCBE9AA1-6DE8-A841-8C17-FB71381FBBA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xmlns="" id="{7E55AAA2-D42B-954A-84CC-D50EE8423CC0}"/>
              </a:ext>
            </a:extLst>
          </p:cNvPr>
          <p:cNvSpPr>
            <a:spLocks noGrp="1"/>
          </p:cNvSpPr>
          <p:nvPr>
            <p:ph type="body" sz="quarter" idx="10" hasCustomPrompt="1"/>
          </p:nvPr>
        </p:nvSpPr>
        <p:spPr>
          <a:xfrm>
            <a:off x="1006475" y="1268413"/>
            <a:ext cx="12617450" cy="461962"/>
          </a:xfrm>
        </p:spPr>
        <p:txBody>
          <a:bodyPr>
            <a:noAutofit/>
          </a:bodyPr>
          <a:lstStyle>
            <a:lvl1pPr marL="0" indent="0">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lvl2pPr>
            <a:lvl3pPr marL="1097280" indent="0">
              <a:buNone/>
              <a:defRPr sz="1800"/>
            </a:lvl3pPr>
            <a:lvl4pPr marL="1645920" indent="0">
              <a:buNone/>
              <a:defRPr sz="1800"/>
            </a:lvl4pPr>
            <a:lvl5pPr marL="2194560" indent="0">
              <a:buNone/>
              <a:defRPr sz="1800"/>
            </a:lvl5pPr>
          </a:lstStyle>
          <a:p>
            <a:pPr lvl="0"/>
            <a:r>
              <a:rPr lang="en-US" dirty="0"/>
              <a:t>Subtitle Goes Here</a:t>
            </a:r>
          </a:p>
        </p:txBody>
      </p:sp>
    </p:spTree>
    <p:extLst>
      <p:ext uri="{BB962C8B-B14F-4D97-AF65-F5344CB8AC3E}">
        <p14:creationId xmlns:p14="http://schemas.microsoft.com/office/powerpoint/2010/main" val="1213933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fault slide with photo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5"/>
            <a:ext cx="12618720" cy="706871"/>
          </a:xfrm>
        </p:spPr>
        <p:txBody>
          <a:bodyPr>
            <a:normAutofit/>
          </a:bodyPr>
          <a:lstStyle>
            <a:lvl1pPr>
              <a:defRPr sz="4000">
                <a:solidFill>
                  <a:schemeClr val="accent5"/>
                </a:solidFill>
              </a:defRPr>
            </a:lvl1pPr>
          </a:lstStyle>
          <a:p>
            <a:r>
              <a:rPr lang="en-US" dirty="0"/>
              <a:t>Default Slide with photo only</a:t>
            </a:r>
          </a:p>
        </p:txBody>
      </p:sp>
      <p:sp>
        <p:nvSpPr>
          <p:cNvPr id="7" name="Rectangle 6">
            <a:extLst>
              <a:ext uri="{FF2B5EF4-FFF2-40B4-BE49-F238E27FC236}">
                <a16:creationId xmlns:a16="http://schemas.microsoft.com/office/drawing/2014/main" xmlns="" id="{411B4511-DF10-D546-B208-C39047449EE3}"/>
              </a:ext>
            </a:extLst>
          </p:cNvPr>
          <p:cNvSpPr/>
          <p:nvPr userDrawn="1"/>
        </p:nvSpPr>
        <p:spPr>
          <a:xfrm>
            <a:off x="1005840" y="1"/>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xmlns="" id="{9D291E7B-D994-294C-A5FD-E87888AA90F2}"/>
              </a:ext>
            </a:extLst>
          </p:cNvPr>
          <p:cNvSpPr>
            <a:spLocks noGrp="1"/>
          </p:cNvSpPr>
          <p:nvPr>
            <p:ph type="pic" sz="quarter" idx="10"/>
          </p:nvPr>
        </p:nvSpPr>
        <p:spPr>
          <a:xfrm>
            <a:off x="1005840" y="1666876"/>
            <a:ext cx="12618720" cy="5888354"/>
          </a:xfrm>
          <a:solidFill>
            <a:schemeClr val="bg2"/>
          </a:solidFill>
        </p:spPr>
        <p:txBody>
          <a:bodyPr/>
          <a:lstStyle/>
          <a:p>
            <a:endParaRPr lang="en-US"/>
          </a:p>
        </p:txBody>
      </p:sp>
    </p:spTree>
    <p:extLst>
      <p:ext uri="{BB962C8B-B14F-4D97-AF65-F5344CB8AC3E}">
        <p14:creationId xmlns:p14="http://schemas.microsoft.com/office/powerpoint/2010/main" val="1166251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Two Column Page</a:t>
            </a:r>
          </a:p>
        </p:txBody>
      </p:sp>
      <p:sp>
        <p:nvSpPr>
          <p:cNvPr id="3" name="Content Placeholder 2"/>
          <p:cNvSpPr>
            <a:spLocks noGrp="1"/>
          </p:cNvSpPr>
          <p:nvPr>
            <p:ph sz="half" idx="1"/>
          </p:nvPr>
        </p:nvSpPr>
        <p:spPr>
          <a:xfrm>
            <a:off x="1005840" y="1558977"/>
            <a:ext cx="6189439" cy="585337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406640" y="1558977"/>
            <a:ext cx="6189439" cy="5853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791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Three Column Page</a:t>
            </a:r>
          </a:p>
        </p:txBody>
      </p:sp>
      <p:sp>
        <p:nvSpPr>
          <p:cNvPr id="3" name="Content Placeholder 2"/>
          <p:cNvSpPr>
            <a:spLocks noGrp="1"/>
          </p:cNvSpPr>
          <p:nvPr>
            <p:ph sz="half" idx="1"/>
          </p:nvPr>
        </p:nvSpPr>
        <p:spPr>
          <a:xfrm>
            <a:off x="1005841" y="2541494"/>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37139" y="2541494"/>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xmlns="" id="{5187587A-B387-F647-A266-56BECB36D08F}"/>
              </a:ext>
            </a:extLst>
          </p:cNvPr>
          <p:cNvSpPr>
            <a:spLocks noGrp="1"/>
          </p:cNvSpPr>
          <p:nvPr>
            <p:ph sz="half" idx="11"/>
          </p:nvPr>
        </p:nvSpPr>
        <p:spPr>
          <a:xfrm>
            <a:off x="9668437" y="2551690"/>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xmlns="" id="{45281CC1-3248-AB47-9EDD-0402F8D54FB9}"/>
              </a:ext>
            </a:extLst>
          </p:cNvPr>
          <p:cNvSpPr>
            <a:spLocks noGrp="1"/>
          </p:cNvSpPr>
          <p:nvPr>
            <p:ph type="body" sz="quarter" idx="12"/>
          </p:nvPr>
        </p:nvSpPr>
        <p:spPr>
          <a:xfrm>
            <a:off x="1006475" y="1363663"/>
            <a:ext cx="12617450" cy="1069975"/>
          </a:xfrm>
        </p:spPr>
        <p:txBody>
          <a:bodyPr>
            <a:noAutofit/>
          </a:bodyPr>
          <a:lstStyle>
            <a:lvl1pPr marL="0" indent="0">
              <a:buNone/>
              <a:defRPr sz="20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Tree>
    <p:extLst>
      <p:ext uri="{BB962C8B-B14F-4D97-AF65-F5344CB8AC3E}">
        <p14:creationId xmlns:p14="http://schemas.microsoft.com/office/powerpoint/2010/main" val="2163118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Four Column Page</a:t>
            </a:r>
          </a:p>
        </p:txBody>
      </p:sp>
      <p:sp>
        <p:nvSpPr>
          <p:cNvPr id="3" name="Content Placeholder 2"/>
          <p:cNvSpPr>
            <a:spLocks noGrp="1"/>
          </p:cNvSpPr>
          <p:nvPr>
            <p:ph sz="half" idx="1" hasCustomPrompt="1"/>
          </p:nvPr>
        </p:nvSpPr>
        <p:spPr>
          <a:xfrm>
            <a:off x="100584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4" name="Content Placeholder 3"/>
          <p:cNvSpPr>
            <a:spLocks noGrp="1"/>
          </p:cNvSpPr>
          <p:nvPr>
            <p:ph sz="half" idx="2" hasCustomPrompt="1"/>
          </p:nvPr>
        </p:nvSpPr>
        <p:spPr>
          <a:xfrm>
            <a:off x="419796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xmlns="" id="{5187587A-B387-F647-A266-56BECB36D08F}"/>
              </a:ext>
            </a:extLst>
          </p:cNvPr>
          <p:cNvSpPr>
            <a:spLocks noGrp="1"/>
          </p:cNvSpPr>
          <p:nvPr>
            <p:ph sz="half" idx="11" hasCustomPrompt="1"/>
          </p:nvPr>
        </p:nvSpPr>
        <p:spPr>
          <a:xfrm>
            <a:off x="739008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6" name="Text Placeholder 5">
            <a:extLst>
              <a:ext uri="{FF2B5EF4-FFF2-40B4-BE49-F238E27FC236}">
                <a16:creationId xmlns:a16="http://schemas.microsoft.com/office/drawing/2014/main" xmlns="" id="{45281CC1-3248-AB47-9EDD-0402F8D54FB9}"/>
              </a:ext>
            </a:extLst>
          </p:cNvPr>
          <p:cNvSpPr>
            <a:spLocks noGrp="1"/>
          </p:cNvSpPr>
          <p:nvPr>
            <p:ph type="body" sz="quarter" idx="12"/>
          </p:nvPr>
        </p:nvSpPr>
        <p:spPr>
          <a:xfrm>
            <a:off x="1006475" y="1363663"/>
            <a:ext cx="12617450" cy="1069975"/>
          </a:xfrm>
        </p:spPr>
        <p:txBody>
          <a:bodyPr>
            <a:noAutofit/>
          </a:bodyPr>
          <a:lstStyle>
            <a:lvl1pPr marL="0" indent="0">
              <a:buNone/>
              <a:defRPr sz="20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8" name="Content Placeholder 3">
            <a:extLst>
              <a:ext uri="{FF2B5EF4-FFF2-40B4-BE49-F238E27FC236}">
                <a16:creationId xmlns:a16="http://schemas.microsoft.com/office/drawing/2014/main" xmlns="" id="{9DC2E069-EE82-5C4E-9AC2-769A8475F015}"/>
              </a:ext>
            </a:extLst>
          </p:cNvPr>
          <p:cNvSpPr>
            <a:spLocks noGrp="1"/>
          </p:cNvSpPr>
          <p:nvPr>
            <p:ph sz="half" idx="13" hasCustomPrompt="1"/>
          </p:nvPr>
        </p:nvSpPr>
        <p:spPr>
          <a:xfrm>
            <a:off x="1058220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Tree>
    <p:extLst>
      <p:ext uri="{BB962C8B-B14F-4D97-AF65-F5344CB8AC3E}">
        <p14:creationId xmlns:p14="http://schemas.microsoft.com/office/powerpoint/2010/main" val="1323523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lank right area">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6" y="1495099"/>
            <a:ext cx="6307454" cy="6172758"/>
          </a:xfrm>
        </p:spPr>
        <p:txBody>
          <a:bodyPr>
            <a:normAutofit/>
          </a:bodyPr>
          <a:lstStyle>
            <a:lvl1pPr marL="342900" indent="-342900">
              <a:buFont typeface="Wingdings" pitchFamily="2" charset="2"/>
              <a:buChar char="§"/>
              <a:defRPr sz="2800"/>
            </a:lvl1pPr>
            <a:lvl2pPr marL="651510" indent="-285750">
              <a:buFont typeface="Wingdings" pitchFamily="2" charset="2"/>
              <a:buChar char="§"/>
              <a:defRPr sz="2000"/>
            </a:lvl2pPr>
            <a:lvl3pPr marL="1200150" indent="-285750">
              <a:buFont typeface="Wingdings" pitchFamily="2" charset="2"/>
              <a:buChar char="§"/>
              <a:defRPr sz="1800"/>
            </a:lvl3pPr>
            <a:lvl4pPr marL="1634490" indent="-171450">
              <a:buFont typeface="Wingdings" pitchFamily="2" charset="2"/>
              <a:buChar char="§"/>
              <a:defRPr sz="1800"/>
            </a:lvl4pPr>
            <a:lvl5pPr marL="2183130" indent="-171450">
              <a:buFont typeface="Wingdings" pitchFamily="2" charset="2"/>
              <a:buChar char="§"/>
              <a:defRPr sz="18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xmlns=""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63665" cy="706871"/>
          </a:xfrm>
        </p:spPr>
        <p:txBody>
          <a:bodyPr>
            <a:normAutofit/>
          </a:bodyPr>
          <a:lstStyle>
            <a:lvl1pPr>
              <a:defRPr sz="4000">
                <a:solidFill>
                  <a:schemeClr val="accent5"/>
                </a:solidFill>
              </a:defRPr>
            </a:lvl1pPr>
          </a:lstStyle>
          <a:p>
            <a:r>
              <a:rPr lang="en-US" dirty="0"/>
              <a:t>Default page with blank area on right</a:t>
            </a:r>
          </a:p>
        </p:txBody>
      </p:sp>
    </p:spTree>
    <p:extLst>
      <p:ext uri="{BB962C8B-B14F-4D97-AF65-F5344CB8AC3E}">
        <p14:creationId xmlns:p14="http://schemas.microsoft.com/office/powerpoint/2010/main" val="192197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F9C17E-07D5-7A42-AF37-BF706581D6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709053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 blank area right_dark bkg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64B50F8-75DA-6C48-99FB-66DC88DD35AA}"/>
              </a:ext>
            </a:extLst>
          </p:cNvPr>
          <p:cNvSpPr/>
          <p:nvPr userDrawn="1"/>
        </p:nvSpPr>
        <p:spPr>
          <a:xfrm>
            <a:off x="1907"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5" y="1495099"/>
            <a:ext cx="12599767" cy="6172758"/>
          </a:xfrm>
        </p:spPr>
        <p:txBody>
          <a:bodyPr>
            <a:normAutofit/>
          </a:bodyPr>
          <a:lstStyle>
            <a:lvl1pPr marL="342900" indent="-342900">
              <a:buFont typeface="Arial" panose="020B0604020202020204" pitchFamily="34" charset="0"/>
              <a:buChar char="•"/>
              <a:defRPr sz="280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284865"/>
            <a:ext cx="12601727" cy="983749"/>
          </a:xfrm>
        </p:spPr>
        <p:txBody>
          <a:bodyPr>
            <a:normAutofit/>
          </a:bodyPr>
          <a:lstStyle>
            <a:lvl1pPr>
              <a:defRPr sz="4000">
                <a:solidFill>
                  <a:schemeClr val="bg1"/>
                </a:solidFill>
              </a:defRPr>
            </a:lvl1pPr>
          </a:lstStyle>
          <a:p>
            <a:r>
              <a:rPr lang="en-US" dirty="0"/>
              <a:t>Default page with dark background</a:t>
            </a:r>
          </a:p>
        </p:txBody>
      </p:sp>
      <p:cxnSp>
        <p:nvCxnSpPr>
          <p:cNvPr id="6" name="Straight Connector 5">
            <a:extLst>
              <a:ext uri="{FF2B5EF4-FFF2-40B4-BE49-F238E27FC236}">
                <a16:creationId xmlns:a16="http://schemas.microsoft.com/office/drawing/2014/main" xmlns="" id="{655CE3E7-0F07-CA47-8F34-0D09B70C4B72}"/>
              </a:ext>
            </a:extLst>
          </p:cNvPr>
          <p:cNvCxnSpPr>
            <a:cxnSpLocks/>
          </p:cNvCxnSpPr>
          <p:nvPr userDrawn="1"/>
        </p:nvCxnSpPr>
        <p:spPr>
          <a:xfrm flipV="1">
            <a:off x="972885" y="1302395"/>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860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ottom blank">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5" y="1350721"/>
            <a:ext cx="12677191" cy="724616"/>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9" name="Rectangle 8">
            <a:extLst>
              <a:ext uri="{FF2B5EF4-FFF2-40B4-BE49-F238E27FC236}">
                <a16:creationId xmlns:a16="http://schemas.microsoft.com/office/drawing/2014/main" xmlns=""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79163" cy="724616"/>
          </a:xfrm>
        </p:spPr>
        <p:txBody>
          <a:bodyPr>
            <a:normAutofit/>
          </a:bodyPr>
          <a:lstStyle>
            <a:lvl1pPr>
              <a:defRPr sz="4000">
                <a:solidFill>
                  <a:schemeClr val="accent5"/>
                </a:solidFill>
              </a:defRPr>
            </a:lvl1pPr>
          </a:lstStyle>
          <a:p>
            <a:r>
              <a:rPr lang="en-US" dirty="0"/>
              <a:t>Default page with blank area on bottom</a:t>
            </a:r>
          </a:p>
        </p:txBody>
      </p:sp>
    </p:spTree>
    <p:extLst>
      <p:ext uri="{BB962C8B-B14F-4D97-AF65-F5344CB8AC3E}">
        <p14:creationId xmlns:p14="http://schemas.microsoft.com/office/powerpoint/2010/main" val="3584588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bar with blank ar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586174" cy="706871"/>
          </a:xfrm>
        </p:spPr>
        <p:txBody>
          <a:bodyPr>
            <a:normAutofit/>
          </a:bodyPr>
          <a:lstStyle>
            <a:lvl1pPr>
              <a:defRPr sz="4000">
                <a:solidFill>
                  <a:schemeClr val="bg1"/>
                </a:solidFill>
              </a:defRPr>
            </a:lvl1pPr>
          </a:lstStyle>
          <a:p>
            <a:r>
              <a:rPr lang="en-US" dirty="0"/>
              <a:t>Top bar with blank area</a:t>
            </a:r>
          </a:p>
        </p:txBody>
      </p:sp>
    </p:spTree>
    <p:extLst>
      <p:ext uri="{BB962C8B-B14F-4D97-AF65-F5344CB8AC3E}">
        <p14:creationId xmlns:p14="http://schemas.microsoft.com/office/powerpoint/2010/main" val="687227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header with topo lines">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xmlns="" id="{0AF448DC-2C29-9645-AB1E-C37B7DF03D1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4630400" cy="1776658"/>
          </a:xfrm>
          <a:prstGeom prst="rect">
            <a:avLst/>
          </a:prstGeom>
        </p:spPr>
      </p:pic>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586174" cy="706871"/>
          </a:xfrm>
        </p:spPr>
        <p:txBody>
          <a:bodyPr>
            <a:normAutofit/>
          </a:bodyPr>
          <a:lstStyle>
            <a:lvl1pPr>
              <a:defRPr sz="4000">
                <a:solidFill>
                  <a:schemeClr val="bg1"/>
                </a:solidFill>
              </a:defRPr>
            </a:lvl1pPr>
          </a:lstStyle>
          <a:p>
            <a:r>
              <a:rPr lang="en-US" dirty="0"/>
              <a:t>Top bar with blank area</a:t>
            </a:r>
          </a:p>
        </p:txBody>
      </p:sp>
    </p:spTree>
    <p:extLst>
      <p:ext uri="{BB962C8B-B14F-4D97-AF65-F5344CB8AC3E}">
        <p14:creationId xmlns:p14="http://schemas.microsoft.com/office/powerpoint/2010/main" val="822888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header with topo lines- text below">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xmlns="" id="{0AF448DC-2C29-9645-AB1E-C37B7DF03D1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4630400" cy="1776658"/>
          </a:xfrm>
          <a:prstGeom prst="rect">
            <a:avLst/>
          </a:prstGeom>
        </p:spPr>
      </p:pic>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586174" cy="706871"/>
          </a:xfrm>
        </p:spPr>
        <p:txBody>
          <a:bodyPr>
            <a:normAutofit/>
          </a:bodyPr>
          <a:lstStyle>
            <a:lvl1pPr>
              <a:defRPr sz="4000">
                <a:solidFill>
                  <a:schemeClr val="bg1"/>
                </a:solidFill>
              </a:defRPr>
            </a:lvl1pPr>
          </a:lstStyle>
          <a:p>
            <a:r>
              <a:rPr lang="en-US" dirty="0"/>
              <a:t>Top bar with blank area</a:t>
            </a:r>
          </a:p>
        </p:txBody>
      </p:sp>
      <p:sp>
        <p:nvSpPr>
          <p:cNvPr id="4" name="Text Placeholder 3">
            <a:extLst>
              <a:ext uri="{FF2B5EF4-FFF2-40B4-BE49-F238E27FC236}">
                <a16:creationId xmlns:a16="http://schemas.microsoft.com/office/drawing/2014/main" xmlns="" id="{CB261B47-02F9-1F46-A68C-BFF800F7830A}"/>
              </a:ext>
            </a:extLst>
          </p:cNvPr>
          <p:cNvSpPr>
            <a:spLocks noGrp="1"/>
          </p:cNvSpPr>
          <p:nvPr>
            <p:ph type="body" sz="half" idx="14" hasCustomPrompt="1"/>
          </p:nvPr>
        </p:nvSpPr>
        <p:spPr>
          <a:xfrm>
            <a:off x="1007746" y="2056841"/>
            <a:ext cx="12615264" cy="5611015"/>
          </a:xfrm>
        </p:spPr>
        <p:txBody>
          <a:bodyPr>
            <a:normAutofit/>
          </a:bodyPr>
          <a:lstStyle>
            <a:lvl1pPr marL="342900" indent="-342900">
              <a:buFont typeface="Wingdings" pitchFamily="2" charset="2"/>
              <a:buChar char="§"/>
              <a:defRPr sz="2800"/>
            </a:lvl1pPr>
            <a:lvl2pPr marL="651510" indent="-285750">
              <a:buFont typeface="Wingdings" pitchFamily="2" charset="2"/>
              <a:buChar char="§"/>
              <a:defRPr sz="2000"/>
            </a:lvl2pPr>
            <a:lvl3pPr marL="1200150" indent="-285750">
              <a:buFont typeface="Wingdings" pitchFamily="2" charset="2"/>
              <a:buChar char="§"/>
              <a:defRPr sz="1800"/>
            </a:lvl3pPr>
            <a:lvl4pPr marL="1634490" indent="-171450">
              <a:buFont typeface="Wingdings" pitchFamily="2" charset="2"/>
              <a:buChar char="§"/>
              <a:defRPr sz="1800"/>
            </a:lvl4pPr>
            <a:lvl5pPr marL="2183130" indent="-171450">
              <a:buFont typeface="Wingdings" pitchFamily="2" charset="2"/>
              <a:buChar char="§"/>
              <a:defRPr sz="18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7792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bar with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16137"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17170" cy="706871"/>
          </a:xfrm>
        </p:spPr>
        <p:txBody>
          <a:bodyPr>
            <a:normAutofit/>
          </a:bodyPr>
          <a:lstStyle>
            <a:lvl1pPr>
              <a:defRPr sz="4000">
                <a:solidFill>
                  <a:schemeClr val="bg1"/>
                </a:solidFill>
              </a:defRPr>
            </a:lvl1pPr>
          </a:lstStyle>
          <a:p>
            <a:r>
              <a:rPr lang="en-US" dirty="0"/>
              <a:t>Top bar with text</a:t>
            </a:r>
          </a:p>
        </p:txBody>
      </p:sp>
      <p:sp>
        <p:nvSpPr>
          <p:cNvPr id="6" name="Text Placeholder 3">
            <a:extLst>
              <a:ext uri="{FF2B5EF4-FFF2-40B4-BE49-F238E27FC236}">
                <a16:creationId xmlns:a16="http://schemas.microsoft.com/office/drawing/2014/main" xmlns="" id="{C75F9C15-8CDC-0F48-87DD-0174BB704B72}"/>
              </a:ext>
            </a:extLst>
          </p:cNvPr>
          <p:cNvSpPr>
            <a:spLocks noGrp="1"/>
          </p:cNvSpPr>
          <p:nvPr>
            <p:ph type="body" sz="half" idx="14" hasCustomPrompt="1"/>
          </p:nvPr>
        </p:nvSpPr>
        <p:spPr>
          <a:xfrm>
            <a:off x="1007746" y="2056841"/>
            <a:ext cx="12615264" cy="5611015"/>
          </a:xfrm>
        </p:spPr>
        <p:txBody>
          <a:bodyPr>
            <a:normAutofit/>
          </a:bodyPr>
          <a:lstStyle>
            <a:lvl1pPr marL="342900" indent="-342900">
              <a:buFont typeface="Wingdings" pitchFamily="2" charset="2"/>
              <a:buChar char="§"/>
              <a:defRPr sz="2800"/>
            </a:lvl1pPr>
            <a:lvl2pPr marL="651510" indent="-285750">
              <a:buFont typeface="Wingdings" pitchFamily="2" charset="2"/>
              <a:buChar char="§"/>
              <a:defRPr sz="2000"/>
            </a:lvl2pPr>
            <a:lvl3pPr marL="1200150" indent="-285750">
              <a:buFont typeface="Wingdings" pitchFamily="2" charset="2"/>
              <a:buChar char="§"/>
              <a:defRPr sz="1800"/>
            </a:lvl3pPr>
            <a:lvl4pPr marL="1634490" indent="-171450">
              <a:buFont typeface="Wingdings" pitchFamily="2" charset="2"/>
              <a:buChar char="§"/>
              <a:defRPr sz="1800"/>
            </a:lvl4pPr>
            <a:lvl5pPr marL="2183130" indent="-171450">
              <a:buFont typeface="Wingdings" pitchFamily="2" charset="2"/>
              <a:buChar char="§"/>
              <a:defRPr sz="18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884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bar with text and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843537" cy="706871"/>
          </a:xfrm>
        </p:spPr>
        <p:txBody>
          <a:bodyPr>
            <a:normAutofit/>
          </a:bodyPr>
          <a:lstStyle>
            <a:lvl1pPr>
              <a:defRPr sz="4000">
                <a:solidFill>
                  <a:schemeClr val="bg1"/>
                </a:solidFill>
              </a:defRPr>
            </a:lvl1pPr>
          </a:lstStyle>
          <a:p>
            <a:r>
              <a:rPr lang="en-US" dirty="0"/>
              <a:t>Top bar with text and photo</a:t>
            </a:r>
          </a:p>
        </p:txBody>
      </p:sp>
      <p:sp>
        <p:nvSpPr>
          <p:cNvPr id="7" name="Text Placeholder 3">
            <a:extLst>
              <a:ext uri="{FF2B5EF4-FFF2-40B4-BE49-F238E27FC236}">
                <a16:creationId xmlns:a16="http://schemas.microsoft.com/office/drawing/2014/main" xmlns="" id="{1BFB5781-AD3B-3F4C-AEA0-1F9628365FF6}"/>
              </a:ext>
            </a:extLst>
          </p:cNvPr>
          <p:cNvSpPr>
            <a:spLocks noGrp="1"/>
          </p:cNvSpPr>
          <p:nvPr>
            <p:ph type="body" sz="half" idx="14" hasCustomPrompt="1"/>
          </p:nvPr>
        </p:nvSpPr>
        <p:spPr>
          <a:xfrm>
            <a:off x="1007745" y="1928234"/>
            <a:ext cx="5966491" cy="5838522"/>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4" name="Picture Placeholder 3">
            <a:extLst>
              <a:ext uri="{FF2B5EF4-FFF2-40B4-BE49-F238E27FC236}">
                <a16:creationId xmlns:a16="http://schemas.microsoft.com/office/drawing/2014/main" xmlns="" id="{B855D882-5EFA-3140-8A75-204601CE68AE}"/>
              </a:ext>
            </a:extLst>
          </p:cNvPr>
          <p:cNvSpPr>
            <a:spLocks noGrp="1"/>
          </p:cNvSpPr>
          <p:nvPr>
            <p:ph type="pic" sz="quarter" idx="15"/>
          </p:nvPr>
        </p:nvSpPr>
        <p:spPr>
          <a:xfrm>
            <a:off x="7470802" y="1928813"/>
            <a:ext cx="6378575" cy="5837237"/>
          </a:xfrm>
          <a:solidFill>
            <a:schemeClr val="bg1">
              <a:lumMod val="95000"/>
            </a:schemeClr>
          </a:solidFill>
        </p:spPr>
        <p:txBody>
          <a:bodyPr/>
          <a:lstStyle/>
          <a:p>
            <a:endParaRPr lang="en-US"/>
          </a:p>
        </p:txBody>
      </p:sp>
    </p:spTree>
    <p:extLst>
      <p:ext uri="{BB962C8B-B14F-4D97-AF65-F5344CB8AC3E}">
        <p14:creationId xmlns:p14="http://schemas.microsoft.com/office/powerpoint/2010/main" val="863056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p bar with tre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4630400" cy="1780674"/>
          </a:xfrm>
          <a:prstGeom prst="rect">
            <a:avLst/>
          </a:prstGeom>
        </p:spPr>
      </p:pic>
      <p:sp>
        <p:nvSpPr>
          <p:cNvPr id="9" name="Rectangle 8">
            <a:extLst>
              <a:ext uri="{FF2B5EF4-FFF2-40B4-BE49-F238E27FC236}">
                <a16:creationId xmlns:a16="http://schemas.microsoft.com/office/drawing/2014/main" xmlns=""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255091" cy="706871"/>
          </a:xfrm>
        </p:spPr>
        <p:txBody>
          <a:bodyPr>
            <a:normAutofit/>
          </a:bodyPr>
          <a:lstStyle>
            <a:lvl1pPr>
              <a:defRPr sz="4000">
                <a:solidFill>
                  <a:schemeClr val="bg1"/>
                </a:solidFill>
              </a:defRPr>
            </a:lvl1pPr>
          </a:lstStyle>
          <a:p>
            <a:r>
              <a:rPr lang="en-US" dirty="0"/>
              <a:t>Top bar with trees and ocean in background</a:t>
            </a:r>
          </a:p>
        </p:txBody>
      </p:sp>
      <p:sp>
        <p:nvSpPr>
          <p:cNvPr id="6" name="Text Placeholder 3">
            <a:extLst>
              <a:ext uri="{FF2B5EF4-FFF2-40B4-BE49-F238E27FC236}">
                <a16:creationId xmlns:a16="http://schemas.microsoft.com/office/drawing/2014/main" xmlns="" id="{B50A4B9C-07DA-2248-ADAC-776DB807AC01}"/>
              </a:ext>
            </a:extLst>
          </p:cNvPr>
          <p:cNvSpPr>
            <a:spLocks noGrp="1"/>
          </p:cNvSpPr>
          <p:nvPr>
            <p:ph type="body" sz="half" idx="14" hasCustomPrompt="1"/>
          </p:nvPr>
        </p:nvSpPr>
        <p:spPr>
          <a:xfrm>
            <a:off x="1007745" y="1928234"/>
            <a:ext cx="12253187" cy="5210503"/>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Tree>
    <p:extLst>
      <p:ext uri="{BB962C8B-B14F-4D97-AF65-F5344CB8AC3E}">
        <p14:creationId xmlns:p14="http://schemas.microsoft.com/office/powerpoint/2010/main" val="3912179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68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ith top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3C9A4E-19D3-A343-966D-AC5472F38E11}"/>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17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xmlns="" id="{B96EFC89-ECA5-B246-9C26-06EB367D6E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 y="1"/>
            <a:ext cx="14626590"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523030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efault with right photo 1">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7803011" y="1495099"/>
            <a:ext cx="5846062" cy="6172758"/>
          </a:xfrm>
          <a:solidFill>
            <a:schemeClr val="bg1">
              <a:lumMod val="95000"/>
            </a:schemeClr>
          </a:solidFill>
          <a:effectLst/>
        </p:spPr>
        <p:txBody>
          <a:bodyPr>
            <a:normAutofit/>
          </a:bodyPr>
          <a:lstStyle>
            <a:lvl1pPr marL="0" indent="0">
              <a:buNone/>
              <a:defRPr sz="2520">
                <a:ln>
                  <a:noFill/>
                </a:ln>
                <a:solidFill>
                  <a:schemeClr val="bg1">
                    <a:lumMod val="85000"/>
                  </a:schemeClr>
                </a:solidFill>
              </a:defRPr>
            </a:lvl1pPr>
          </a:lstStyle>
          <a:p>
            <a:r>
              <a:rPr lang="en-US" dirty="0"/>
              <a:t>Drag picture to placeholder or click icon to add</a:t>
            </a:r>
          </a:p>
        </p:txBody>
      </p:sp>
      <p:sp>
        <p:nvSpPr>
          <p:cNvPr id="7" name="Text Placeholder 3">
            <a:extLst>
              <a:ext uri="{FF2B5EF4-FFF2-40B4-BE49-F238E27FC236}">
                <a16:creationId xmlns:a16="http://schemas.microsoft.com/office/drawing/2014/main" xmlns="" id="{5D47753F-6633-884F-AFC8-D7CE111BA210}"/>
              </a:ext>
            </a:extLst>
          </p:cNvPr>
          <p:cNvSpPr>
            <a:spLocks noGrp="1"/>
          </p:cNvSpPr>
          <p:nvPr>
            <p:ph type="body" sz="half" idx="14" hasCustomPrompt="1"/>
          </p:nvPr>
        </p:nvSpPr>
        <p:spPr>
          <a:xfrm>
            <a:off x="1007746" y="1495099"/>
            <a:ext cx="6307454" cy="6172758"/>
          </a:xfrm>
        </p:spPr>
        <p:txBody>
          <a:bodyPr>
            <a:normAutofit/>
          </a:bodyPr>
          <a:lstStyle>
            <a:lvl1pPr marL="342900" indent="-342900">
              <a:buFont typeface="Wingdings" pitchFamily="2" charset="2"/>
              <a:buChar char="§"/>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9" name="Rectangle 8">
            <a:extLst>
              <a:ext uri="{FF2B5EF4-FFF2-40B4-BE49-F238E27FC236}">
                <a16:creationId xmlns:a16="http://schemas.microsoft.com/office/drawing/2014/main" xmlns=""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9AD95AD1-FB59-DF44-AF89-7CCC16C3D911}"/>
              </a:ext>
            </a:extLst>
          </p:cNvPr>
          <p:cNvSpPr>
            <a:spLocks noGrp="1"/>
          </p:cNvSpPr>
          <p:nvPr>
            <p:ph type="title" hasCustomPrompt="1"/>
          </p:nvPr>
        </p:nvSpPr>
        <p:spPr>
          <a:xfrm>
            <a:off x="1005840" y="561743"/>
            <a:ext cx="12643233" cy="706871"/>
          </a:xfrm>
        </p:spPr>
        <p:txBody>
          <a:bodyPr>
            <a:normAutofit/>
          </a:bodyPr>
          <a:lstStyle>
            <a:lvl1pPr>
              <a:defRPr sz="4000">
                <a:solidFill>
                  <a:schemeClr val="accent5"/>
                </a:solidFill>
              </a:defRPr>
            </a:lvl1pPr>
          </a:lstStyle>
          <a:p>
            <a:r>
              <a:rPr lang="en-US" dirty="0"/>
              <a:t>Default with right photo 1</a:t>
            </a:r>
          </a:p>
        </p:txBody>
      </p:sp>
    </p:spTree>
    <p:extLst>
      <p:ext uri="{BB962C8B-B14F-4D97-AF65-F5344CB8AC3E}">
        <p14:creationId xmlns:p14="http://schemas.microsoft.com/office/powerpoint/2010/main" val="1487927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fault with right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7746" y="548640"/>
            <a:ext cx="4718684" cy="1444833"/>
          </a:xfrm>
        </p:spPr>
        <p:txBody>
          <a:bodyPr anchor="t" anchorCtr="0">
            <a:normAutofit/>
          </a:bodyPr>
          <a:lstStyle>
            <a:lvl1pPr>
              <a:defRPr sz="4000">
                <a:solidFill>
                  <a:schemeClr val="accent5"/>
                </a:solidFill>
              </a:defRPr>
            </a:lvl1pPr>
          </a:lstStyle>
          <a:p>
            <a:r>
              <a:rPr lang="en-US" dirty="0"/>
              <a:t>Default with right photo 2</a:t>
            </a:r>
          </a:p>
        </p:txBody>
      </p:sp>
      <p:sp>
        <p:nvSpPr>
          <p:cNvPr id="4" name="Text Placeholder 3"/>
          <p:cNvSpPr>
            <a:spLocks noGrp="1"/>
          </p:cNvSpPr>
          <p:nvPr>
            <p:ph type="body" sz="half" idx="2" hasCustomPrompt="1"/>
          </p:nvPr>
        </p:nvSpPr>
        <p:spPr>
          <a:xfrm>
            <a:off x="1007746" y="2133600"/>
            <a:ext cx="4718684" cy="4909186"/>
          </a:xfrm>
        </p:spPr>
        <p:txBody>
          <a:bodyPr>
            <a:normAutofit/>
          </a:bodyPr>
          <a:lstStyle>
            <a:lvl1pPr marL="342900" indent="-342900">
              <a:buFont typeface="Wingdings" pitchFamily="2" charset="2"/>
              <a:buChar char="§"/>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10" name="Picture Placeholder 9">
            <a:extLst>
              <a:ext uri="{FF2B5EF4-FFF2-40B4-BE49-F238E27FC236}">
                <a16:creationId xmlns:a16="http://schemas.microsoft.com/office/drawing/2014/main" xmlns="" id="{C3D3C07A-0194-4747-98F7-59348CB16F5D}"/>
              </a:ext>
            </a:extLst>
          </p:cNvPr>
          <p:cNvSpPr>
            <a:spLocks noGrp="1"/>
          </p:cNvSpPr>
          <p:nvPr>
            <p:ph type="pic" sz="quarter" idx="13"/>
          </p:nvPr>
        </p:nvSpPr>
        <p:spPr>
          <a:xfrm>
            <a:off x="6116638" y="549275"/>
            <a:ext cx="7507287" cy="6492875"/>
          </a:xfrm>
          <a:solidFill>
            <a:schemeClr val="bg2"/>
          </a:solidFill>
        </p:spPr>
        <p:txBody>
          <a:bodyPr/>
          <a:lstStyle>
            <a:lvl1pPr marL="0" indent="0">
              <a:buNone/>
              <a:defRPr>
                <a:solidFill>
                  <a:schemeClr val="accent5"/>
                </a:solidFill>
              </a:defRPr>
            </a:lvl1pPr>
          </a:lstStyle>
          <a:p>
            <a:endParaRPr lang="en-US"/>
          </a:p>
        </p:txBody>
      </p:sp>
      <p:sp>
        <p:nvSpPr>
          <p:cNvPr id="9" name="Rectangle 8">
            <a:extLst>
              <a:ext uri="{FF2B5EF4-FFF2-40B4-BE49-F238E27FC236}">
                <a16:creationId xmlns:a16="http://schemas.microsoft.com/office/drawing/2014/main" xmlns="" id="{2CE08678-AD86-3E42-9E98-9B1C8E689F8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866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 full image right">
    <p:spTree>
      <p:nvGrpSpPr>
        <p:cNvPr id="1" name=""/>
        <p:cNvGrpSpPr/>
        <p:nvPr/>
      </p:nvGrpSpPr>
      <p:grpSpPr>
        <a:xfrm>
          <a:off x="0" y="0"/>
          <a:ext cx="0" cy="0"/>
          <a:chOff x="0" y="0"/>
          <a:chExt cx="0" cy="0"/>
        </a:xfrm>
      </p:grpSpPr>
      <p:sp>
        <p:nvSpPr>
          <p:cNvPr id="5" name="Picture Placeholder 13"/>
          <p:cNvSpPr>
            <a:spLocks noGrp="1"/>
          </p:cNvSpPr>
          <p:nvPr>
            <p:ph type="pic" sz="quarter" idx="27"/>
          </p:nvPr>
        </p:nvSpPr>
        <p:spPr>
          <a:xfrm>
            <a:off x="8444089" y="0"/>
            <a:ext cx="6186311"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4" name="Content Placeholder 2">
            <a:extLst>
              <a:ext uri="{FF2B5EF4-FFF2-40B4-BE49-F238E27FC236}">
                <a16:creationId xmlns:a16="http://schemas.microsoft.com/office/drawing/2014/main" xmlns="" id="{D4217E66-1EE6-AE46-8ABA-279D9D948BF4}"/>
              </a:ext>
            </a:extLst>
          </p:cNvPr>
          <p:cNvSpPr>
            <a:spLocks noGrp="1"/>
          </p:cNvSpPr>
          <p:nvPr>
            <p:ph idx="1"/>
          </p:nvPr>
        </p:nvSpPr>
        <p:spPr>
          <a:xfrm>
            <a:off x="1027768" y="1424065"/>
            <a:ext cx="6831441" cy="5915197"/>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xmlns="" id="{FC39E5A2-4D8D-D24C-B9A8-1785154693E7}"/>
              </a:ext>
            </a:extLst>
          </p:cNvPr>
          <p:cNvSpPr>
            <a:spLocks noGrp="1"/>
          </p:cNvSpPr>
          <p:nvPr>
            <p:ph type="title"/>
          </p:nvPr>
        </p:nvSpPr>
        <p:spPr>
          <a:xfrm>
            <a:off x="1005840" y="561743"/>
            <a:ext cx="6831441" cy="706871"/>
          </a:xfrm>
        </p:spPr>
        <p:txBody>
          <a:bodyPr>
            <a:normAutofit/>
          </a:bodyPr>
          <a:lstStyle>
            <a:lvl1pPr>
              <a:defRPr sz="40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300105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 full image left">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6117913" cy="8229600"/>
          </a:xfrm>
          <a:solidFill>
            <a:schemeClr val="bg1">
              <a:lumMod val="95000"/>
            </a:schemeClr>
          </a:solidFill>
        </p:spPr>
        <p:txBody>
          <a:bodyPr>
            <a:normAutofit/>
          </a:bodyPr>
          <a:lstStyle>
            <a:lvl1pPr>
              <a:defRPr sz="1680"/>
            </a:lvl1pPr>
          </a:lstStyle>
          <a:p>
            <a:endParaRPr lang="en-US"/>
          </a:p>
        </p:txBody>
      </p:sp>
      <p:sp>
        <p:nvSpPr>
          <p:cNvPr id="3" name="Title 1">
            <a:extLst>
              <a:ext uri="{FF2B5EF4-FFF2-40B4-BE49-F238E27FC236}">
                <a16:creationId xmlns:a16="http://schemas.microsoft.com/office/drawing/2014/main" xmlns="" id="{3FB13AFA-EE8F-A84A-9B6C-285B01B13E77}"/>
              </a:ext>
            </a:extLst>
          </p:cNvPr>
          <p:cNvSpPr>
            <a:spLocks noGrp="1"/>
          </p:cNvSpPr>
          <p:nvPr>
            <p:ph type="title"/>
          </p:nvPr>
        </p:nvSpPr>
        <p:spPr>
          <a:xfrm>
            <a:off x="6754801" y="609869"/>
            <a:ext cx="6649602" cy="706871"/>
          </a:xfrm>
        </p:spPr>
        <p:txBody>
          <a:bodyPr>
            <a:normAutofit/>
          </a:bodyPr>
          <a:lstStyle>
            <a:lvl1pPr>
              <a:defRPr sz="4000">
                <a:solidFill>
                  <a:schemeClr val="accent5"/>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xmlns="" id="{5CCE4D11-CD16-C749-9BEA-65F722B0E5A2}"/>
              </a:ext>
            </a:extLst>
          </p:cNvPr>
          <p:cNvSpPr>
            <a:spLocks noGrp="1"/>
          </p:cNvSpPr>
          <p:nvPr>
            <p:ph idx="1"/>
          </p:nvPr>
        </p:nvSpPr>
        <p:spPr>
          <a:xfrm>
            <a:off x="6754801" y="1472191"/>
            <a:ext cx="6649602" cy="4861373"/>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525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with right full imag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xmlns="" id="{447119A5-FA05-6E46-BED8-84700CCD770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42298"/>
          <a:stretch/>
        </p:blipFill>
        <p:spPr>
          <a:xfrm>
            <a:off x="0" y="0"/>
            <a:ext cx="8444089" cy="8227592"/>
          </a:xfrm>
          <a:prstGeom prst="rect">
            <a:avLst/>
          </a:prstGeom>
        </p:spPr>
      </p:pic>
      <p:cxnSp>
        <p:nvCxnSpPr>
          <p:cNvPr id="8" name="Straight Connector 7">
            <a:extLst>
              <a:ext uri="{FF2B5EF4-FFF2-40B4-BE49-F238E27FC236}">
                <a16:creationId xmlns:a16="http://schemas.microsoft.com/office/drawing/2014/main" xmlns="" id="{B3B31493-AAD0-FF40-A3EE-472F53C2C242}"/>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Picture Placeholder 13"/>
          <p:cNvSpPr>
            <a:spLocks noGrp="1"/>
          </p:cNvSpPr>
          <p:nvPr>
            <p:ph type="pic" sz="quarter" idx="27"/>
          </p:nvPr>
        </p:nvSpPr>
        <p:spPr>
          <a:xfrm>
            <a:off x="8444089" y="0"/>
            <a:ext cx="6186311"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4" name="Content Placeholder 2">
            <a:extLst>
              <a:ext uri="{FF2B5EF4-FFF2-40B4-BE49-F238E27FC236}">
                <a16:creationId xmlns:a16="http://schemas.microsoft.com/office/drawing/2014/main" xmlns="" id="{D4217E66-1EE6-AE46-8ABA-279D9D948BF4}"/>
              </a:ext>
            </a:extLst>
          </p:cNvPr>
          <p:cNvSpPr>
            <a:spLocks noGrp="1"/>
          </p:cNvSpPr>
          <p:nvPr>
            <p:ph idx="1"/>
          </p:nvPr>
        </p:nvSpPr>
        <p:spPr>
          <a:xfrm>
            <a:off x="1027768" y="1424065"/>
            <a:ext cx="6831441" cy="5915197"/>
          </a:xfrm>
        </p:spPr>
        <p:txBody>
          <a:bodyPr/>
          <a:lstStyle>
            <a:lvl1pPr>
              <a:defRPr sz="320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xmlns="" id="{FC39E5A2-4D8D-D24C-B9A8-1785154693E7}"/>
              </a:ext>
            </a:extLst>
          </p:cNvPr>
          <p:cNvSpPr>
            <a:spLocks noGrp="1"/>
          </p:cNvSpPr>
          <p:nvPr>
            <p:ph type="title"/>
          </p:nvPr>
        </p:nvSpPr>
        <p:spPr>
          <a:xfrm>
            <a:off x="1005840" y="332366"/>
            <a:ext cx="6831441" cy="875313"/>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5335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ft image right tex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4217E66-1EE6-AE46-8ABA-279D9D948BF4}"/>
              </a:ext>
            </a:extLst>
          </p:cNvPr>
          <p:cNvSpPr>
            <a:spLocks noGrp="1"/>
          </p:cNvSpPr>
          <p:nvPr>
            <p:ph idx="1"/>
          </p:nvPr>
        </p:nvSpPr>
        <p:spPr>
          <a:xfrm>
            <a:off x="7227944" y="1050879"/>
            <a:ext cx="6583059" cy="6288384"/>
          </a:xfrm>
        </p:spPr>
        <p:txBody>
          <a:bodyPr/>
          <a:lstStyle>
            <a:lvl1pPr marL="0" indent="0">
              <a:buNone/>
              <a:defRPr sz="2800"/>
            </a:lvl1pPr>
            <a:lvl2pPr>
              <a:defRPr sz="24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8560EDA1-A29C-A94B-BFFA-35CB62DBAE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6"/>
          <a:stretch/>
        </p:blipFill>
        <p:spPr>
          <a:xfrm>
            <a:off x="1905" y="0"/>
            <a:ext cx="6217920" cy="8246570"/>
          </a:xfrm>
          <a:prstGeom prst="rect">
            <a:avLst/>
          </a:prstGeom>
        </p:spPr>
      </p:pic>
      <p:sp>
        <p:nvSpPr>
          <p:cNvPr id="8" name="Rectangle 7">
            <a:extLst>
              <a:ext uri="{FF2B5EF4-FFF2-40B4-BE49-F238E27FC236}">
                <a16:creationId xmlns:a16="http://schemas.microsoft.com/office/drawing/2014/main" xmlns="" id="{991AF450-75E0-3B43-931E-EDDAFEB3DB36}"/>
              </a:ext>
            </a:extLst>
          </p:cNvPr>
          <p:cNvSpPr/>
          <p:nvPr userDrawn="1"/>
        </p:nvSpPr>
        <p:spPr>
          <a:xfrm>
            <a:off x="691221" y="604911"/>
            <a:ext cx="4923693" cy="7174523"/>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Rectangle 10">
            <a:extLst>
              <a:ext uri="{FF2B5EF4-FFF2-40B4-BE49-F238E27FC236}">
                <a16:creationId xmlns:a16="http://schemas.microsoft.com/office/drawing/2014/main" xmlns="" id="{C80C4EF7-2453-0845-BCC7-54910743D7CD}"/>
              </a:ext>
            </a:extLst>
          </p:cNvPr>
          <p:cNvSpPr/>
          <p:nvPr userDrawn="1"/>
        </p:nvSpPr>
        <p:spPr>
          <a:xfrm>
            <a:off x="7227945" y="0"/>
            <a:ext cx="6583058" cy="782047"/>
          </a:xfrm>
          <a:prstGeom prst="rect">
            <a:avLst/>
          </a:prstGeom>
          <a:solidFill>
            <a:srgbClr val="13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7" name="Title 1">
            <a:extLst>
              <a:ext uri="{FF2B5EF4-FFF2-40B4-BE49-F238E27FC236}">
                <a16:creationId xmlns:a16="http://schemas.microsoft.com/office/drawing/2014/main" xmlns="" id="{FC39E5A2-4D8D-D24C-B9A8-1785154693E7}"/>
              </a:ext>
            </a:extLst>
          </p:cNvPr>
          <p:cNvSpPr>
            <a:spLocks noGrp="1"/>
          </p:cNvSpPr>
          <p:nvPr>
            <p:ph type="title" hasCustomPrompt="1"/>
          </p:nvPr>
        </p:nvSpPr>
        <p:spPr>
          <a:xfrm>
            <a:off x="7227943" y="65937"/>
            <a:ext cx="6583059" cy="706871"/>
          </a:xfrm>
        </p:spPr>
        <p:txBody>
          <a:bodyPr>
            <a:normAutofit/>
          </a:bodyPr>
          <a:lstStyle>
            <a:lvl1pPr algn="ctr">
              <a:defRPr sz="2400" b="1" i="0" cap="all" spc="2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Short Title here</a:t>
            </a:r>
          </a:p>
        </p:txBody>
      </p:sp>
      <p:sp>
        <p:nvSpPr>
          <p:cNvPr id="3" name="Text Placeholder 2">
            <a:extLst>
              <a:ext uri="{FF2B5EF4-FFF2-40B4-BE49-F238E27FC236}">
                <a16:creationId xmlns:a16="http://schemas.microsoft.com/office/drawing/2014/main" xmlns="" id="{152DA7D9-09B2-9744-9EF3-86FF08D354F7}"/>
              </a:ext>
            </a:extLst>
          </p:cNvPr>
          <p:cNvSpPr>
            <a:spLocks noGrp="1"/>
          </p:cNvSpPr>
          <p:nvPr>
            <p:ph type="body" sz="quarter" idx="10" hasCustomPrompt="1"/>
          </p:nvPr>
        </p:nvSpPr>
        <p:spPr>
          <a:xfrm>
            <a:off x="1201001" y="1160464"/>
            <a:ext cx="3835021" cy="2196886"/>
          </a:xfrm>
        </p:spPr>
        <p:txBody>
          <a:bodyPr>
            <a:normAutofit/>
          </a:bodyPr>
          <a:lstStyle>
            <a:lvl1pPr marL="0" indent="0">
              <a:lnSpc>
                <a:spcPct val="90000"/>
              </a:lnSpc>
              <a:buNone/>
              <a:defRPr sz="36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Text goes here</a:t>
            </a:r>
          </a:p>
        </p:txBody>
      </p:sp>
      <p:sp>
        <p:nvSpPr>
          <p:cNvPr id="17" name="Text Placeholder 16">
            <a:extLst>
              <a:ext uri="{FF2B5EF4-FFF2-40B4-BE49-F238E27FC236}">
                <a16:creationId xmlns:a16="http://schemas.microsoft.com/office/drawing/2014/main" xmlns="" id="{237F8A36-FD85-2545-9514-74D6C5EE2107}"/>
              </a:ext>
            </a:extLst>
          </p:cNvPr>
          <p:cNvSpPr>
            <a:spLocks noGrp="1"/>
          </p:cNvSpPr>
          <p:nvPr>
            <p:ph type="body" sz="quarter" idx="11" hasCustomPrompt="1"/>
          </p:nvPr>
        </p:nvSpPr>
        <p:spPr>
          <a:xfrm>
            <a:off x="1200481" y="3657172"/>
            <a:ext cx="3835400" cy="3627497"/>
          </a:xfrm>
        </p:spPr>
        <p:txBody>
          <a:bodyPr>
            <a:noAutofit/>
          </a:bodyPr>
          <a:lstStyle>
            <a:lvl1pPr marL="0" indent="0">
              <a:buNone/>
              <a:defRPr sz="20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Text goes here</a:t>
            </a:r>
          </a:p>
          <a:p>
            <a:pPr lvl="0"/>
            <a:endParaRPr lang="en-US" dirty="0"/>
          </a:p>
        </p:txBody>
      </p:sp>
    </p:spTree>
    <p:extLst>
      <p:ext uri="{BB962C8B-B14F-4D97-AF65-F5344CB8AC3E}">
        <p14:creationId xmlns:p14="http://schemas.microsoft.com/office/powerpoint/2010/main" val="18975484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kgd image with transp box and text over">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4630400"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3" name="Text Placeholder 2">
            <a:extLst>
              <a:ext uri="{FF2B5EF4-FFF2-40B4-BE49-F238E27FC236}">
                <a16:creationId xmlns:a16="http://schemas.microsoft.com/office/drawing/2014/main" xmlns="" id="{44C9451A-1213-164F-8328-09FF4067931E}"/>
              </a:ext>
            </a:extLst>
          </p:cNvPr>
          <p:cNvSpPr>
            <a:spLocks noGrp="1"/>
          </p:cNvSpPr>
          <p:nvPr>
            <p:ph type="body" sz="quarter" idx="29" hasCustomPrompt="1"/>
          </p:nvPr>
        </p:nvSpPr>
        <p:spPr>
          <a:xfrm>
            <a:off x="7454348" y="795130"/>
            <a:ext cx="6380922" cy="6937513"/>
          </a:xfrm>
          <a:solidFill>
            <a:schemeClr val="accent5">
              <a:alpha val="73000"/>
            </a:schemeClr>
          </a:solidFill>
        </p:spPr>
        <p:txBody>
          <a:bodyPr anchor="ctr" anchorCtr="0">
            <a:normAutofit/>
          </a:bodyPr>
          <a:lstStyle>
            <a:lvl1pPr marL="182880" indent="0">
              <a:lnSpc>
                <a:spcPct val="150000"/>
              </a:lnSpc>
              <a:spcAft>
                <a:spcPts val="1200"/>
              </a:spcAft>
              <a:buNone/>
              <a:defRPr sz="36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This area can be filled with textual content such as a short quote, or fact about something would work well.  </a:t>
            </a:r>
          </a:p>
        </p:txBody>
      </p:sp>
    </p:spTree>
    <p:extLst>
      <p:ext uri="{BB962C8B-B14F-4D97-AF65-F5344CB8AC3E}">
        <p14:creationId xmlns:p14="http://schemas.microsoft.com/office/powerpoint/2010/main" val="2223337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bout with 3 Headshots">
    <p:spTree>
      <p:nvGrpSpPr>
        <p:cNvPr id="1" name=""/>
        <p:cNvGrpSpPr/>
        <p:nvPr/>
      </p:nvGrpSpPr>
      <p:grpSpPr>
        <a:xfrm>
          <a:off x="0" y="0"/>
          <a:ext cx="0" cy="0"/>
          <a:chOff x="0" y="0"/>
          <a:chExt cx="0" cy="0"/>
        </a:xfrm>
      </p:grpSpPr>
      <p:sp>
        <p:nvSpPr>
          <p:cNvPr id="25" name="Picture Placeholder 13"/>
          <p:cNvSpPr>
            <a:spLocks noGrp="1"/>
          </p:cNvSpPr>
          <p:nvPr>
            <p:ph type="pic" sz="quarter" idx="27"/>
          </p:nvPr>
        </p:nvSpPr>
        <p:spPr>
          <a:xfrm>
            <a:off x="1888991" y="3250158"/>
            <a:ext cx="2330522"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6" name="Picture Placeholder 13"/>
          <p:cNvSpPr>
            <a:spLocks noGrp="1"/>
          </p:cNvSpPr>
          <p:nvPr>
            <p:ph type="pic" sz="quarter" idx="28"/>
          </p:nvPr>
        </p:nvSpPr>
        <p:spPr>
          <a:xfrm>
            <a:off x="5887816" y="3250158"/>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7" name="Picture Placeholder 13"/>
          <p:cNvSpPr>
            <a:spLocks noGrp="1"/>
          </p:cNvSpPr>
          <p:nvPr>
            <p:ph type="pic" sz="quarter" idx="29"/>
          </p:nvPr>
        </p:nvSpPr>
        <p:spPr>
          <a:xfrm>
            <a:off x="9886642" y="3250158"/>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About Slide with Three Headshots</a:t>
            </a:r>
          </a:p>
        </p:txBody>
      </p:sp>
      <p:sp>
        <p:nvSpPr>
          <p:cNvPr id="18" name="Rectangle 17">
            <a:extLst>
              <a:ext uri="{FF2B5EF4-FFF2-40B4-BE49-F238E27FC236}">
                <a16:creationId xmlns:a16="http://schemas.microsoft.com/office/drawing/2014/main" xmlns="" id="{2EF601A8-F0DD-AD43-B8D7-EAEBE591B59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xmlns="" id="{64699D3A-B89E-114B-A025-8E42D9C4E164}"/>
              </a:ext>
            </a:extLst>
          </p:cNvPr>
          <p:cNvSpPr>
            <a:spLocks noGrp="1"/>
          </p:cNvSpPr>
          <p:nvPr>
            <p:ph type="body" sz="quarter" idx="35" hasCustomPrompt="1"/>
          </p:nvPr>
        </p:nvSpPr>
        <p:spPr>
          <a:xfrm>
            <a:off x="1474509"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21" name="Text Placeholder 2">
            <a:extLst>
              <a:ext uri="{FF2B5EF4-FFF2-40B4-BE49-F238E27FC236}">
                <a16:creationId xmlns:a16="http://schemas.microsoft.com/office/drawing/2014/main" xmlns="" id="{A54B9965-03B5-F147-9235-C8228207213F}"/>
              </a:ext>
            </a:extLst>
          </p:cNvPr>
          <p:cNvSpPr>
            <a:spLocks noGrp="1"/>
          </p:cNvSpPr>
          <p:nvPr>
            <p:ph type="body" sz="quarter" idx="36" hasCustomPrompt="1"/>
          </p:nvPr>
        </p:nvSpPr>
        <p:spPr>
          <a:xfrm>
            <a:off x="1474509"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22" name="Text Placeholder 2">
            <a:extLst>
              <a:ext uri="{FF2B5EF4-FFF2-40B4-BE49-F238E27FC236}">
                <a16:creationId xmlns:a16="http://schemas.microsoft.com/office/drawing/2014/main" xmlns="" id="{1C20C0AE-2055-C745-912A-0EDE31A90774}"/>
              </a:ext>
            </a:extLst>
          </p:cNvPr>
          <p:cNvSpPr>
            <a:spLocks noGrp="1"/>
          </p:cNvSpPr>
          <p:nvPr>
            <p:ph type="body" sz="quarter" idx="37" hasCustomPrompt="1"/>
          </p:nvPr>
        </p:nvSpPr>
        <p:spPr>
          <a:xfrm>
            <a:off x="1474509"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lvl1pPr>
          </a:lstStyle>
          <a:p>
            <a:pPr lvl="0"/>
            <a:r>
              <a:rPr lang="en-US" dirty="0"/>
              <a:t>There is also a Master Slide with five headshots available. </a:t>
            </a:r>
            <a:br>
              <a:rPr lang="en-US" dirty="0"/>
            </a:br>
            <a:r>
              <a:rPr lang="en-US" dirty="0"/>
              <a:t>When in View&gt;Normal, find it here: Insert&gt;New Slide</a:t>
            </a:r>
          </a:p>
        </p:txBody>
      </p:sp>
      <p:sp>
        <p:nvSpPr>
          <p:cNvPr id="28" name="Text Placeholder 2">
            <a:extLst>
              <a:ext uri="{FF2B5EF4-FFF2-40B4-BE49-F238E27FC236}">
                <a16:creationId xmlns:a16="http://schemas.microsoft.com/office/drawing/2014/main" xmlns="" id="{813C86B7-C786-9049-87C0-9AA344D66FFC}"/>
              </a:ext>
            </a:extLst>
          </p:cNvPr>
          <p:cNvSpPr>
            <a:spLocks noGrp="1"/>
          </p:cNvSpPr>
          <p:nvPr>
            <p:ph type="body" sz="quarter" idx="48" hasCustomPrompt="1"/>
          </p:nvPr>
        </p:nvSpPr>
        <p:spPr>
          <a:xfrm>
            <a:off x="5487483"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29" name="Text Placeholder 2">
            <a:extLst>
              <a:ext uri="{FF2B5EF4-FFF2-40B4-BE49-F238E27FC236}">
                <a16:creationId xmlns:a16="http://schemas.microsoft.com/office/drawing/2014/main" xmlns="" id="{D2C71EAE-C5AE-C349-A8A5-D1A594B2F454}"/>
              </a:ext>
            </a:extLst>
          </p:cNvPr>
          <p:cNvSpPr>
            <a:spLocks noGrp="1"/>
          </p:cNvSpPr>
          <p:nvPr>
            <p:ph type="body" sz="quarter" idx="49" hasCustomPrompt="1"/>
          </p:nvPr>
        </p:nvSpPr>
        <p:spPr>
          <a:xfrm>
            <a:off x="5487483"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1" name="Text Placeholder 2">
            <a:extLst>
              <a:ext uri="{FF2B5EF4-FFF2-40B4-BE49-F238E27FC236}">
                <a16:creationId xmlns:a16="http://schemas.microsoft.com/office/drawing/2014/main" xmlns="" id="{23967FB9-3A12-3F47-97F7-900807B96354}"/>
              </a:ext>
            </a:extLst>
          </p:cNvPr>
          <p:cNvSpPr>
            <a:spLocks noGrp="1"/>
          </p:cNvSpPr>
          <p:nvPr>
            <p:ph type="body" sz="quarter" idx="50" hasCustomPrompt="1"/>
          </p:nvPr>
        </p:nvSpPr>
        <p:spPr>
          <a:xfrm>
            <a:off x="5487483"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2" name="Text Placeholder 2">
            <a:extLst>
              <a:ext uri="{FF2B5EF4-FFF2-40B4-BE49-F238E27FC236}">
                <a16:creationId xmlns:a16="http://schemas.microsoft.com/office/drawing/2014/main" xmlns="" id="{4E61BFBF-F0A8-5C46-8488-F06EA527EB1A}"/>
              </a:ext>
            </a:extLst>
          </p:cNvPr>
          <p:cNvSpPr>
            <a:spLocks noGrp="1"/>
          </p:cNvSpPr>
          <p:nvPr>
            <p:ph type="body" sz="quarter" idx="51" hasCustomPrompt="1"/>
          </p:nvPr>
        </p:nvSpPr>
        <p:spPr>
          <a:xfrm>
            <a:off x="9484962"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3" name="Text Placeholder 2">
            <a:extLst>
              <a:ext uri="{FF2B5EF4-FFF2-40B4-BE49-F238E27FC236}">
                <a16:creationId xmlns:a16="http://schemas.microsoft.com/office/drawing/2014/main" xmlns="" id="{ABD1707D-5AC3-2D40-A790-231ECEF60FC3}"/>
              </a:ext>
            </a:extLst>
          </p:cNvPr>
          <p:cNvSpPr>
            <a:spLocks noGrp="1"/>
          </p:cNvSpPr>
          <p:nvPr>
            <p:ph type="body" sz="quarter" idx="52" hasCustomPrompt="1"/>
          </p:nvPr>
        </p:nvSpPr>
        <p:spPr>
          <a:xfrm>
            <a:off x="9484962"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4" name="Text Placeholder 2">
            <a:extLst>
              <a:ext uri="{FF2B5EF4-FFF2-40B4-BE49-F238E27FC236}">
                <a16:creationId xmlns:a16="http://schemas.microsoft.com/office/drawing/2014/main" xmlns="" id="{1AF96C5D-33D3-A040-A52E-DC389F7F5748}"/>
              </a:ext>
            </a:extLst>
          </p:cNvPr>
          <p:cNvSpPr>
            <a:spLocks noGrp="1"/>
          </p:cNvSpPr>
          <p:nvPr>
            <p:ph type="body" sz="quarter" idx="53" hasCustomPrompt="1"/>
          </p:nvPr>
        </p:nvSpPr>
        <p:spPr>
          <a:xfrm>
            <a:off x="9484962"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3080956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bout with 5 Headshots">
    <p:spTree>
      <p:nvGrpSpPr>
        <p:cNvPr id="1" name=""/>
        <p:cNvGrpSpPr/>
        <p:nvPr/>
      </p:nvGrpSpPr>
      <p:grpSpPr>
        <a:xfrm>
          <a:off x="0" y="0"/>
          <a:ext cx="0" cy="0"/>
          <a:chOff x="0" y="0"/>
          <a:chExt cx="0" cy="0"/>
        </a:xfrm>
      </p:grpSpPr>
      <p:sp>
        <p:nvSpPr>
          <p:cNvPr id="25" name="Picture Placeholder 13"/>
          <p:cNvSpPr>
            <a:spLocks noGrp="1"/>
          </p:cNvSpPr>
          <p:nvPr>
            <p:ph type="pic" sz="quarter" idx="27"/>
          </p:nvPr>
        </p:nvSpPr>
        <p:spPr>
          <a:xfrm>
            <a:off x="667909" y="3683633"/>
            <a:ext cx="2330522"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6" name="Picture Placeholder 13"/>
          <p:cNvSpPr>
            <a:spLocks noGrp="1"/>
          </p:cNvSpPr>
          <p:nvPr>
            <p:ph type="pic" sz="quarter" idx="28"/>
          </p:nvPr>
        </p:nvSpPr>
        <p:spPr>
          <a:xfrm>
            <a:off x="3399630" y="3683633"/>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7" name="Picture Placeholder 13"/>
          <p:cNvSpPr>
            <a:spLocks noGrp="1"/>
          </p:cNvSpPr>
          <p:nvPr>
            <p:ph type="pic" sz="quarter" idx="29"/>
          </p:nvPr>
        </p:nvSpPr>
        <p:spPr>
          <a:xfrm>
            <a:off x="6133932" y="3683633"/>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About Slide with Five Headshots</a:t>
            </a:r>
          </a:p>
        </p:txBody>
      </p:sp>
      <p:sp>
        <p:nvSpPr>
          <p:cNvPr id="18" name="Rectangle 17">
            <a:extLst>
              <a:ext uri="{FF2B5EF4-FFF2-40B4-BE49-F238E27FC236}">
                <a16:creationId xmlns:a16="http://schemas.microsoft.com/office/drawing/2014/main" xmlns="" id="{2EF601A8-F0DD-AD43-B8D7-EAEBE591B59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lvl1pPr>
          </a:lstStyle>
          <a:p>
            <a:pPr lvl="0"/>
            <a:r>
              <a:rPr lang="en-US" dirty="0"/>
              <a:t>There is also a Master Slide with Three Headshots available. </a:t>
            </a:r>
            <a:br>
              <a:rPr lang="en-US" dirty="0"/>
            </a:br>
            <a:r>
              <a:rPr lang="en-US" dirty="0"/>
              <a:t>When in View&gt;Normal, find it here: Insert&gt;New Slide</a:t>
            </a:r>
          </a:p>
        </p:txBody>
      </p:sp>
      <p:sp>
        <p:nvSpPr>
          <p:cNvPr id="28" name="Picture Placeholder 13">
            <a:extLst>
              <a:ext uri="{FF2B5EF4-FFF2-40B4-BE49-F238E27FC236}">
                <a16:creationId xmlns:a16="http://schemas.microsoft.com/office/drawing/2014/main" xmlns="" id="{4B0C823F-6BD4-9948-9F0B-F548508B26C1}"/>
              </a:ext>
            </a:extLst>
          </p:cNvPr>
          <p:cNvSpPr>
            <a:spLocks noGrp="1"/>
          </p:cNvSpPr>
          <p:nvPr>
            <p:ph type="pic" sz="quarter" idx="48"/>
          </p:nvPr>
        </p:nvSpPr>
        <p:spPr>
          <a:xfrm>
            <a:off x="8860491" y="3683633"/>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9" name="Picture Placeholder 13">
            <a:extLst>
              <a:ext uri="{FF2B5EF4-FFF2-40B4-BE49-F238E27FC236}">
                <a16:creationId xmlns:a16="http://schemas.microsoft.com/office/drawing/2014/main" xmlns="" id="{E610349C-F76A-9146-B786-58AEBEE8526B}"/>
              </a:ext>
            </a:extLst>
          </p:cNvPr>
          <p:cNvSpPr>
            <a:spLocks noGrp="1"/>
          </p:cNvSpPr>
          <p:nvPr>
            <p:ph type="pic" sz="quarter" idx="49"/>
          </p:nvPr>
        </p:nvSpPr>
        <p:spPr>
          <a:xfrm>
            <a:off x="11561447" y="3683633"/>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37" name="Text Placeholder 2">
            <a:extLst>
              <a:ext uri="{FF2B5EF4-FFF2-40B4-BE49-F238E27FC236}">
                <a16:creationId xmlns:a16="http://schemas.microsoft.com/office/drawing/2014/main" xmlns="" id="{EBD87DD9-D715-EC43-A905-D46F87B6E994}"/>
              </a:ext>
            </a:extLst>
          </p:cNvPr>
          <p:cNvSpPr>
            <a:spLocks noGrp="1"/>
          </p:cNvSpPr>
          <p:nvPr>
            <p:ph type="body" sz="quarter" idx="35" hasCustomPrompt="1"/>
          </p:nvPr>
        </p:nvSpPr>
        <p:spPr>
          <a:xfrm>
            <a:off x="667909" y="6069569"/>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9" name="Text Placeholder 2">
            <a:extLst>
              <a:ext uri="{FF2B5EF4-FFF2-40B4-BE49-F238E27FC236}">
                <a16:creationId xmlns:a16="http://schemas.microsoft.com/office/drawing/2014/main" xmlns="" id="{ECCB75FC-9835-9D4E-A96B-DD804D95228B}"/>
              </a:ext>
            </a:extLst>
          </p:cNvPr>
          <p:cNvSpPr>
            <a:spLocks noGrp="1"/>
          </p:cNvSpPr>
          <p:nvPr>
            <p:ph type="body" sz="quarter" idx="36" hasCustomPrompt="1"/>
          </p:nvPr>
        </p:nvSpPr>
        <p:spPr>
          <a:xfrm>
            <a:off x="667909" y="6948110"/>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0" name="Text Placeholder 2">
            <a:extLst>
              <a:ext uri="{FF2B5EF4-FFF2-40B4-BE49-F238E27FC236}">
                <a16:creationId xmlns:a16="http://schemas.microsoft.com/office/drawing/2014/main" xmlns="" id="{80CAE185-F3CB-B546-A0A5-EDC9C40CAD4E}"/>
              </a:ext>
            </a:extLst>
          </p:cNvPr>
          <p:cNvSpPr>
            <a:spLocks noGrp="1"/>
          </p:cNvSpPr>
          <p:nvPr>
            <p:ph type="body" sz="quarter" idx="37" hasCustomPrompt="1"/>
          </p:nvPr>
        </p:nvSpPr>
        <p:spPr>
          <a:xfrm>
            <a:off x="667909" y="7285355"/>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1" name="Text Placeholder 2">
            <a:extLst>
              <a:ext uri="{FF2B5EF4-FFF2-40B4-BE49-F238E27FC236}">
                <a16:creationId xmlns:a16="http://schemas.microsoft.com/office/drawing/2014/main" xmlns="" id="{BDAE46C4-D6DA-764C-A6DA-B825D7193415}"/>
              </a:ext>
            </a:extLst>
          </p:cNvPr>
          <p:cNvSpPr>
            <a:spLocks noGrp="1"/>
          </p:cNvSpPr>
          <p:nvPr>
            <p:ph type="body" sz="quarter" idx="50" hasCustomPrompt="1"/>
          </p:nvPr>
        </p:nvSpPr>
        <p:spPr>
          <a:xfrm>
            <a:off x="3399630" y="6073165"/>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2" name="Text Placeholder 2">
            <a:extLst>
              <a:ext uri="{FF2B5EF4-FFF2-40B4-BE49-F238E27FC236}">
                <a16:creationId xmlns:a16="http://schemas.microsoft.com/office/drawing/2014/main" xmlns="" id="{1BDFB1BB-12D9-684B-8E7F-023FC469B41E}"/>
              </a:ext>
            </a:extLst>
          </p:cNvPr>
          <p:cNvSpPr>
            <a:spLocks noGrp="1"/>
          </p:cNvSpPr>
          <p:nvPr>
            <p:ph type="body" sz="quarter" idx="51" hasCustomPrompt="1"/>
          </p:nvPr>
        </p:nvSpPr>
        <p:spPr>
          <a:xfrm>
            <a:off x="3399630" y="6951706"/>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3" name="Text Placeholder 2">
            <a:extLst>
              <a:ext uri="{FF2B5EF4-FFF2-40B4-BE49-F238E27FC236}">
                <a16:creationId xmlns:a16="http://schemas.microsoft.com/office/drawing/2014/main" xmlns="" id="{3BAB30C7-4C23-CB48-AAE3-C031B461FD7B}"/>
              </a:ext>
            </a:extLst>
          </p:cNvPr>
          <p:cNvSpPr>
            <a:spLocks noGrp="1"/>
          </p:cNvSpPr>
          <p:nvPr>
            <p:ph type="body" sz="quarter" idx="52" hasCustomPrompt="1"/>
          </p:nvPr>
        </p:nvSpPr>
        <p:spPr>
          <a:xfrm>
            <a:off x="3399630" y="7288951"/>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4" name="Text Placeholder 2">
            <a:extLst>
              <a:ext uri="{FF2B5EF4-FFF2-40B4-BE49-F238E27FC236}">
                <a16:creationId xmlns:a16="http://schemas.microsoft.com/office/drawing/2014/main" xmlns="" id="{E4E43398-48F4-C346-B851-299A0942991C}"/>
              </a:ext>
            </a:extLst>
          </p:cNvPr>
          <p:cNvSpPr>
            <a:spLocks noGrp="1"/>
          </p:cNvSpPr>
          <p:nvPr>
            <p:ph type="body" sz="quarter" idx="53" hasCustomPrompt="1"/>
          </p:nvPr>
        </p:nvSpPr>
        <p:spPr>
          <a:xfrm>
            <a:off x="6137533" y="6069569"/>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5" name="Text Placeholder 2">
            <a:extLst>
              <a:ext uri="{FF2B5EF4-FFF2-40B4-BE49-F238E27FC236}">
                <a16:creationId xmlns:a16="http://schemas.microsoft.com/office/drawing/2014/main" xmlns="" id="{5F03A0D6-61D1-DF41-B6E6-8EA1056A47C3}"/>
              </a:ext>
            </a:extLst>
          </p:cNvPr>
          <p:cNvSpPr>
            <a:spLocks noGrp="1"/>
          </p:cNvSpPr>
          <p:nvPr>
            <p:ph type="body" sz="quarter" idx="54" hasCustomPrompt="1"/>
          </p:nvPr>
        </p:nvSpPr>
        <p:spPr>
          <a:xfrm>
            <a:off x="6137533" y="6948110"/>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6" name="Text Placeholder 2">
            <a:extLst>
              <a:ext uri="{FF2B5EF4-FFF2-40B4-BE49-F238E27FC236}">
                <a16:creationId xmlns:a16="http://schemas.microsoft.com/office/drawing/2014/main" xmlns="" id="{E2F997C1-EDA2-0F4C-90FC-825B28E5C5E0}"/>
              </a:ext>
            </a:extLst>
          </p:cNvPr>
          <p:cNvSpPr>
            <a:spLocks noGrp="1"/>
          </p:cNvSpPr>
          <p:nvPr>
            <p:ph type="body" sz="quarter" idx="55" hasCustomPrompt="1"/>
          </p:nvPr>
        </p:nvSpPr>
        <p:spPr>
          <a:xfrm>
            <a:off x="6137533" y="7285355"/>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7" name="Text Placeholder 2">
            <a:extLst>
              <a:ext uri="{FF2B5EF4-FFF2-40B4-BE49-F238E27FC236}">
                <a16:creationId xmlns:a16="http://schemas.microsoft.com/office/drawing/2014/main" xmlns="" id="{74A52AB9-B837-4846-A4C5-6FD8DCFA8EB8}"/>
              </a:ext>
            </a:extLst>
          </p:cNvPr>
          <p:cNvSpPr>
            <a:spLocks noGrp="1"/>
          </p:cNvSpPr>
          <p:nvPr>
            <p:ph type="body" sz="quarter" idx="56" hasCustomPrompt="1"/>
          </p:nvPr>
        </p:nvSpPr>
        <p:spPr>
          <a:xfrm>
            <a:off x="8853756" y="6073165"/>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8" name="Text Placeholder 2">
            <a:extLst>
              <a:ext uri="{FF2B5EF4-FFF2-40B4-BE49-F238E27FC236}">
                <a16:creationId xmlns:a16="http://schemas.microsoft.com/office/drawing/2014/main" xmlns="" id="{C2E5168C-1A59-1149-A318-5D8106F8B0F8}"/>
              </a:ext>
            </a:extLst>
          </p:cNvPr>
          <p:cNvSpPr>
            <a:spLocks noGrp="1"/>
          </p:cNvSpPr>
          <p:nvPr>
            <p:ph type="body" sz="quarter" idx="57" hasCustomPrompt="1"/>
          </p:nvPr>
        </p:nvSpPr>
        <p:spPr>
          <a:xfrm>
            <a:off x="8853756" y="6951706"/>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9" name="Text Placeholder 2">
            <a:extLst>
              <a:ext uri="{FF2B5EF4-FFF2-40B4-BE49-F238E27FC236}">
                <a16:creationId xmlns:a16="http://schemas.microsoft.com/office/drawing/2014/main" xmlns="" id="{AA0FA290-B61A-F64B-B3EC-695BDC254553}"/>
              </a:ext>
            </a:extLst>
          </p:cNvPr>
          <p:cNvSpPr>
            <a:spLocks noGrp="1"/>
          </p:cNvSpPr>
          <p:nvPr>
            <p:ph type="body" sz="quarter" idx="58" hasCustomPrompt="1"/>
          </p:nvPr>
        </p:nvSpPr>
        <p:spPr>
          <a:xfrm>
            <a:off x="8853756" y="7288951"/>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0" name="Text Placeholder 2">
            <a:extLst>
              <a:ext uri="{FF2B5EF4-FFF2-40B4-BE49-F238E27FC236}">
                <a16:creationId xmlns:a16="http://schemas.microsoft.com/office/drawing/2014/main" xmlns="" id="{F884A705-1296-3040-8DC8-B0F0BA132191}"/>
              </a:ext>
            </a:extLst>
          </p:cNvPr>
          <p:cNvSpPr>
            <a:spLocks noGrp="1"/>
          </p:cNvSpPr>
          <p:nvPr>
            <p:ph type="body" sz="quarter" idx="59" hasCustomPrompt="1"/>
          </p:nvPr>
        </p:nvSpPr>
        <p:spPr>
          <a:xfrm>
            <a:off x="11576945" y="6072712"/>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1" name="Text Placeholder 2">
            <a:extLst>
              <a:ext uri="{FF2B5EF4-FFF2-40B4-BE49-F238E27FC236}">
                <a16:creationId xmlns:a16="http://schemas.microsoft.com/office/drawing/2014/main" xmlns="" id="{41B2015E-9E1A-474D-A133-B00BAA0038DA}"/>
              </a:ext>
            </a:extLst>
          </p:cNvPr>
          <p:cNvSpPr>
            <a:spLocks noGrp="1"/>
          </p:cNvSpPr>
          <p:nvPr>
            <p:ph type="body" sz="quarter" idx="60" hasCustomPrompt="1"/>
          </p:nvPr>
        </p:nvSpPr>
        <p:spPr>
          <a:xfrm>
            <a:off x="11576945" y="6951253"/>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2" name="Text Placeholder 2">
            <a:extLst>
              <a:ext uri="{FF2B5EF4-FFF2-40B4-BE49-F238E27FC236}">
                <a16:creationId xmlns:a16="http://schemas.microsoft.com/office/drawing/2014/main" xmlns="" id="{0F9EFFE6-F236-2741-ADB6-845133456690}"/>
              </a:ext>
            </a:extLst>
          </p:cNvPr>
          <p:cNvSpPr>
            <a:spLocks noGrp="1"/>
          </p:cNvSpPr>
          <p:nvPr>
            <p:ph type="body" sz="quarter" idx="61" hasCustomPrompt="1"/>
          </p:nvPr>
        </p:nvSpPr>
        <p:spPr>
          <a:xfrm>
            <a:off x="11576945" y="7288498"/>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2383649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bout with 3 Headshot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359246EE-F637-3740-984E-60FD3B66FF76}"/>
              </a:ext>
            </a:extLst>
          </p:cNvPr>
          <p:cNvSpPr/>
          <p:nvPr userDrawn="1"/>
        </p:nvSpPr>
        <p:spPr>
          <a:xfrm>
            <a:off x="0"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About Slide with Three Headshots</a:t>
            </a:r>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solidFill>
                  <a:schemeClr val="bg1"/>
                </a:solidFill>
              </a:defRPr>
            </a:lvl1pPr>
          </a:lstStyle>
          <a:p>
            <a:pPr lvl="0"/>
            <a:r>
              <a:rPr lang="en-US" dirty="0"/>
              <a:t>There is also a Master Slide with five headshots available. </a:t>
            </a:r>
            <a:br>
              <a:rPr lang="en-US" dirty="0"/>
            </a:br>
            <a:r>
              <a:rPr lang="en-US" dirty="0"/>
              <a:t>When in View&gt;Normal, find it here: Insert&gt;New Slide</a:t>
            </a:r>
          </a:p>
        </p:txBody>
      </p:sp>
      <p:cxnSp>
        <p:nvCxnSpPr>
          <p:cNvPr id="29" name="Straight Connector 28">
            <a:extLst>
              <a:ext uri="{FF2B5EF4-FFF2-40B4-BE49-F238E27FC236}">
                <a16:creationId xmlns:a16="http://schemas.microsoft.com/office/drawing/2014/main" xmlns="" id="{5F5F4C1E-F268-3F45-9C15-F22BF95CD6E7}"/>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Picture Placeholder 13">
            <a:extLst>
              <a:ext uri="{FF2B5EF4-FFF2-40B4-BE49-F238E27FC236}">
                <a16:creationId xmlns:a16="http://schemas.microsoft.com/office/drawing/2014/main" xmlns="" id="{561BD26E-7E0B-4844-8BDD-D8631778BBAA}"/>
              </a:ext>
            </a:extLst>
          </p:cNvPr>
          <p:cNvSpPr>
            <a:spLocks noGrp="1"/>
          </p:cNvSpPr>
          <p:nvPr>
            <p:ph type="pic" sz="quarter" idx="27"/>
          </p:nvPr>
        </p:nvSpPr>
        <p:spPr>
          <a:xfrm>
            <a:off x="1888991" y="3250158"/>
            <a:ext cx="2330522"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4" name="Picture Placeholder 13">
            <a:extLst>
              <a:ext uri="{FF2B5EF4-FFF2-40B4-BE49-F238E27FC236}">
                <a16:creationId xmlns:a16="http://schemas.microsoft.com/office/drawing/2014/main" xmlns="" id="{D1C3A4FF-F82D-F142-804E-CCE97A031ABE}"/>
              </a:ext>
            </a:extLst>
          </p:cNvPr>
          <p:cNvSpPr>
            <a:spLocks noGrp="1"/>
          </p:cNvSpPr>
          <p:nvPr>
            <p:ph type="pic" sz="quarter" idx="28"/>
          </p:nvPr>
        </p:nvSpPr>
        <p:spPr>
          <a:xfrm>
            <a:off x="5887816" y="3250158"/>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5" name="Picture Placeholder 13">
            <a:extLst>
              <a:ext uri="{FF2B5EF4-FFF2-40B4-BE49-F238E27FC236}">
                <a16:creationId xmlns:a16="http://schemas.microsoft.com/office/drawing/2014/main" xmlns="" id="{6D8CE6FF-95D5-8344-A7F8-8142ECB3634C}"/>
              </a:ext>
            </a:extLst>
          </p:cNvPr>
          <p:cNvSpPr>
            <a:spLocks noGrp="1"/>
          </p:cNvSpPr>
          <p:nvPr>
            <p:ph type="pic" sz="quarter" idx="29"/>
          </p:nvPr>
        </p:nvSpPr>
        <p:spPr>
          <a:xfrm>
            <a:off x="9886642" y="3250158"/>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6" name="Text Placeholder 2">
            <a:extLst>
              <a:ext uri="{FF2B5EF4-FFF2-40B4-BE49-F238E27FC236}">
                <a16:creationId xmlns:a16="http://schemas.microsoft.com/office/drawing/2014/main" xmlns="" id="{F478F570-A96E-D445-8DE5-0AD612E5B416}"/>
              </a:ext>
            </a:extLst>
          </p:cNvPr>
          <p:cNvSpPr>
            <a:spLocks noGrp="1"/>
          </p:cNvSpPr>
          <p:nvPr>
            <p:ph type="body" sz="quarter" idx="35" hasCustomPrompt="1"/>
          </p:nvPr>
        </p:nvSpPr>
        <p:spPr>
          <a:xfrm>
            <a:off x="1474509"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7" name="Text Placeholder 2">
            <a:extLst>
              <a:ext uri="{FF2B5EF4-FFF2-40B4-BE49-F238E27FC236}">
                <a16:creationId xmlns:a16="http://schemas.microsoft.com/office/drawing/2014/main" xmlns="" id="{EC09B12C-DB7F-7E45-8665-B73765A64F1D}"/>
              </a:ext>
            </a:extLst>
          </p:cNvPr>
          <p:cNvSpPr>
            <a:spLocks noGrp="1"/>
          </p:cNvSpPr>
          <p:nvPr>
            <p:ph type="body" sz="quarter" idx="36" hasCustomPrompt="1"/>
          </p:nvPr>
        </p:nvSpPr>
        <p:spPr>
          <a:xfrm>
            <a:off x="1474509"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9" name="Text Placeholder 2">
            <a:extLst>
              <a:ext uri="{FF2B5EF4-FFF2-40B4-BE49-F238E27FC236}">
                <a16:creationId xmlns:a16="http://schemas.microsoft.com/office/drawing/2014/main" xmlns="" id="{B6900C37-C615-464D-8782-5896370BB480}"/>
              </a:ext>
            </a:extLst>
          </p:cNvPr>
          <p:cNvSpPr>
            <a:spLocks noGrp="1"/>
          </p:cNvSpPr>
          <p:nvPr>
            <p:ph type="body" sz="quarter" idx="37" hasCustomPrompt="1"/>
          </p:nvPr>
        </p:nvSpPr>
        <p:spPr>
          <a:xfrm>
            <a:off x="1474509"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0" name="Text Placeholder 2">
            <a:extLst>
              <a:ext uri="{FF2B5EF4-FFF2-40B4-BE49-F238E27FC236}">
                <a16:creationId xmlns:a16="http://schemas.microsoft.com/office/drawing/2014/main" xmlns="" id="{5DC5E37D-E6CB-114D-9207-EB7D3A9043AB}"/>
              </a:ext>
            </a:extLst>
          </p:cNvPr>
          <p:cNvSpPr>
            <a:spLocks noGrp="1"/>
          </p:cNvSpPr>
          <p:nvPr>
            <p:ph type="body" sz="quarter" idx="48" hasCustomPrompt="1"/>
          </p:nvPr>
        </p:nvSpPr>
        <p:spPr>
          <a:xfrm>
            <a:off x="5487483"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1" name="Text Placeholder 2">
            <a:extLst>
              <a:ext uri="{FF2B5EF4-FFF2-40B4-BE49-F238E27FC236}">
                <a16:creationId xmlns:a16="http://schemas.microsoft.com/office/drawing/2014/main" xmlns="" id="{E409DABE-FED0-314C-8AA7-7E1427134C7D}"/>
              </a:ext>
            </a:extLst>
          </p:cNvPr>
          <p:cNvSpPr>
            <a:spLocks noGrp="1"/>
          </p:cNvSpPr>
          <p:nvPr>
            <p:ph type="body" sz="quarter" idx="49" hasCustomPrompt="1"/>
          </p:nvPr>
        </p:nvSpPr>
        <p:spPr>
          <a:xfrm>
            <a:off x="5487483"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2" name="Text Placeholder 2">
            <a:extLst>
              <a:ext uri="{FF2B5EF4-FFF2-40B4-BE49-F238E27FC236}">
                <a16:creationId xmlns:a16="http://schemas.microsoft.com/office/drawing/2014/main" xmlns="" id="{FC26AFA6-AB0A-0444-8EFD-AE784C323162}"/>
              </a:ext>
            </a:extLst>
          </p:cNvPr>
          <p:cNvSpPr>
            <a:spLocks noGrp="1"/>
          </p:cNvSpPr>
          <p:nvPr>
            <p:ph type="body" sz="quarter" idx="50" hasCustomPrompt="1"/>
          </p:nvPr>
        </p:nvSpPr>
        <p:spPr>
          <a:xfrm>
            <a:off x="5487483"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3" name="Text Placeholder 2">
            <a:extLst>
              <a:ext uri="{FF2B5EF4-FFF2-40B4-BE49-F238E27FC236}">
                <a16:creationId xmlns:a16="http://schemas.microsoft.com/office/drawing/2014/main" xmlns="" id="{03C2EE4F-2CB3-864B-BE1C-C81438EF3409}"/>
              </a:ext>
            </a:extLst>
          </p:cNvPr>
          <p:cNvSpPr>
            <a:spLocks noGrp="1"/>
          </p:cNvSpPr>
          <p:nvPr>
            <p:ph type="body" sz="quarter" idx="51" hasCustomPrompt="1"/>
          </p:nvPr>
        </p:nvSpPr>
        <p:spPr>
          <a:xfrm>
            <a:off x="9484962"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4" name="Text Placeholder 2">
            <a:extLst>
              <a:ext uri="{FF2B5EF4-FFF2-40B4-BE49-F238E27FC236}">
                <a16:creationId xmlns:a16="http://schemas.microsoft.com/office/drawing/2014/main" xmlns="" id="{ED45D8E2-80B9-454A-B24A-C01A976A02F6}"/>
              </a:ext>
            </a:extLst>
          </p:cNvPr>
          <p:cNvSpPr>
            <a:spLocks noGrp="1"/>
          </p:cNvSpPr>
          <p:nvPr>
            <p:ph type="body" sz="quarter" idx="52" hasCustomPrompt="1"/>
          </p:nvPr>
        </p:nvSpPr>
        <p:spPr>
          <a:xfrm>
            <a:off x="9484962"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5" name="Text Placeholder 2">
            <a:extLst>
              <a:ext uri="{FF2B5EF4-FFF2-40B4-BE49-F238E27FC236}">
                <a16:creationId xmlns:a16="http://schemas.microsoft.com/office/drawing/2014/main" xmlns="" id="{684816EB-50EC-184D-8B94-B113F54BA6BA}"/>
              </a:ext>
            </a:extLst>
          </p:cNvPr>
          <p:cNvSpPr>
            <a:spLocks noGrp="1"/>
          </p:cNvSpPr>
          <p:nvPr>
            <p:ph type="body" sz="quarter" idx="53" hasCustomPrompt="1"/>
          </p:nvPr>
        </p:nvSpPr>
        <p:spPr>
          <a:xfrm>
            <a:off x="9484962"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386433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xmlns="" id="{5B14BBCB-8BD8-7046-8DAF-8C8DEB0692B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228870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bout with 5 Headshots">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DF574136-373F-B641-AE4B-BBD568070B58}"/>
              </a:ext>
            </a:extLst>
          </p:cNvPr>
          <p:cNvSpPr/>
          <p:nvPr userDrawn="1"/>
        </p:nvSpPr>
        <p:spPr>
          <a:xfrm>
            <a:off x="0"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xmlns=""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About Slide with Five Headshots</a:t>
            </a:r>
          </a:p>
        </p:txBody>
      </p:sp>
      <p:sp>
        <p:nvSpPr>
          <p:cNvPr id="38" name="Text Placeholder 4">
            <a:extLst>
              <a:ext uri="{FF2B5EF4-FFF2-40B4-BE49-F238E27FC236}">
                <a16:creationId xmlns:a16="http://schemas.microsoft.com/office/drawing/2014/main" xmlns=""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solidFill>
                  <a:schemeClr val="bg1"/>
                </a:solidFill>
              </a:defRPr>
            </a:lvl1pPr>
          </a:lstStyle>
          <a:p>
            <a:pPr lvl="0"/>
            <a:r>
              <a:rPr lang="en-US" dirty="0"/>
              <a:t>There is also a Master Slide with Three Headshots available. </a:t>
            </a:r>
            <a:br>
              <a:rPr lang="en-US" dirty="0"/>
            </a:br>
            <a:r>
              <a:rPr lang="en-US" dirty="0"/>
              <a:t>When in View&gt;Normal, find it here: Insert&gt;New Slide</a:t>
            </a:r>
          </a:p>
        </p:txBody>
      </p:sp>
      <p:cxnSp>
        <p:nvCxnSpPr>
          <p:cNvPr id="39" name="Straight Connector 38">
            <a:extLst>
              <a:ext uri="{FF2B5EF4-FFF2-40B4-BE49-F238E27FC236}">
                <a16:creationId xmlns:a16="http://schemas.microsoft.com/office/drawing/2014/main" xmlns="" id="{C5B278E7-DCED-6C4B-9895-9BA06546917D}"/>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Picture Placeholder 13">
            <a:extLst>
              <a:ext uri="{FF2B5EF4-FFF2-40B4-BE49-F238E27FC236}">
                <a16:creationId xmlns:a16="http://schemas.microsoft.com/office/drawing/2014/main" xmlns="" id="{9A2B8DA1-CF1B-E543-89D4-150943E199C9}"/>
              </a:ext>
            </a:extLst>
          </p:cNvPr>
          <p:cNvSpPr>
            <a:spLocks noGrp="1"/>
          </p:cNvSpPr>
          <p:nvPr>
            <p:ph type="pic" sz="quarter" idx="27"/>
          </p:nvPr>
        </p:nvSpPr>
        <p:spPr>
          <a:xfrm>
            <a:off x="667909" y="3296176"/>
            <a:ext cx="2330522"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1" name="Picture Placeholder 13">
            <a:extLst>
              <a:ext uri="{FF2B5EF4-FFF2-40B4-BE49-F238E27FC236}">
                <a16:creationId xmlns:a16="http://schemas.microsoft.com/office/drawing/2014/main" xmlns="" id="{EF12966C-CDFC-9E4F-9C25-119B6B791258}"/>
              </a:ext>
            </a:extLst>
          </p:cNvPr>
          <p:cNvSpPr>
            <a:spLocks noGrp="1"/>
          </p:cNvSpPr>
          <p:nvPr>
            <p:ph type="pic" sz="quarter" idx="28"/>
          </p:nvPr>
        </p:nvSpPr>
        <p:spPr>
          <a:xfrm>
            <a:off x="3399630" y="3296176"/>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2" name="Picture Placeholder 13">
            <a:extLst>
              <a:ext uri="{FF2B5EF4-FFF2-40B4-BE49-F238E27FC236}">
                <a16:creationId xmlns:a16="http://schemas.microsoft.com/office/drawing/2014/main" xmlns="" id="{7BC1855B-E633-A742-BB22-A895039DD8BE}"/>
              </a:ext>
            </a:extLst>
          </p:cNvPr>
          <p:cNvSpPr>
            <a:spLocks noGrp="1"/>
          </p:cNvSpPr>
          <p:nvPr>
            <p:ph type="pic" sz="quarter" idx="29"/>
          </p:nvPr>
        </p:nvSpPr>
        <p:spPr>
          <a:xfrm>
            <a:off x="6133932" y="3296176"/>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3" name="Picture Placeholder 13">
            <a:extLst>
              <a:ext uri="{FF2B5EF4-FFF2-40B4-BE49-F238E27FC236}">
                <a16:creationId xmlns:a16="http://schemas.microsoft.com/office/drawing/2014/main" xmlns="" id="{69C0223E-3F92-5847-871B-1BCEC07A25E8}"/>
              </a:ext>
            </a:extLst>
          </p:cNvPr>
          <p:cNvSpPr>
            <a:spLocks noGrp="1"/>
          </p:cNvSpPr>
          <p:nvPr>
            <p:ph type="pic" sz="quarter" idx="48"/>
          </p:nvPr>
        </p:nvSpPr>
        <p:spPr>
          <a:xfrm>
            <a:off x="8860491" y="3296176"/>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4" name="Picture Placeholder 13">
            <a:extLst>
              <a:ext uri="{FF2B5EF4-FFF2-40B4-BE49-F238E27FC236}">
                <a16:creationId xmlns:a16="http://schemas.microsoft.com/office/drawing/2014/main" xmlns="" id="{8526CC8C-6239-DF48-8E08-6DD82A2319AF}"/>
              </a:ext>
            </a:extLst>
          </p:cNvPr>
          <p:cNvSpPr>
            <a:spLocks noGrp="1"/>
          </p:cNvSpPr>
          <p:nvPr>
            <p:ph type="pic" sz="quarter" idx="49"/>
          </p:nvPr>
        </p:nvSpPr>
        <p:spPr>
          <a:xfrm>
            <a:off x="11561447" y="3296176"/>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5" name="Text Placeholder 2">
            <a:extLst>
              <a:ext uri="{FF2B5EF4-FFF2-40B4-BE49-F238E27FC236}">
                <a16:creationId xmlns:a16="http://schemas.microsoft.com/office/drawing/2014/main" xmlns="" id="{3EF6D465-9757-CC41-93B4-B6010B7F369D}"/>
              </a:ext>
            </a:extLst>
          </p:cNvPr>
          <p:cNvSpPr>
            <a:spLocks noGrp="1"/>
          </p:cNvSpPr>
          <p:nvPr>
            <p:ph type="body" sz="quarter" idx="35" hasCustomPrompt="1"/>
          </p:nvPr>
        </p:nvSpPr>
        <p:spPr>
          <a:xfrm>
            <a:off x="667909" y="5682112"/>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6" name="Text Placeholder 2">
            <a:extLst>
              <a:ext uri="{FF2B5EF4-FFF2-40B4-BE49-F238E27FC236}">
                <a16:creationId xmlns:a16="http://schemas.microsoft.com/office/drawing/2014/main" xmlns="" id="{4F2D7C7C-9963-1040-82BC-E49934B60A4A}"/>
              </a:ext>
            </a:extLst>
          </p:cNvPr>
          <p:cNvSpPr>
            <a:spLocks noGrp="1"/>
          </p:cNvSpPr>
          <p:nvPr>
            <p:ph type="body" sz="quarter" idx="36" hasCustomPrompt="1"/>
          </p:nvPr>
        </p:nvSpPr>
        <p:spPr>
          <a:xfrm>
            <a:off x="667909" y="6560653"/>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7" name="Text Placeholder 2">
            <a:extLst>
              <a:ext uri="{FF2B5EF4-FFF2-40B4-BE49-F238E27FC236}">
                <a16:creationId xmlns:a16="http://schemas.microsoft.com/office/drawing/2014/main" xmlns="" id="{8460CAC8-5A07-1346-BB55-FAFFE58944E3}"/>
              </a:ext>
            </a:extLst>
          </p:cNvPr>
          <p:cNvSpPr>
            <a:spLocks noGrp="1"/>
          </p:cNvSpPr>
          <p:nvPr>
            <p:ph type="body" sz="quarter" idx="37" hasCustomPrompt="1"/>
          </p:nvPr>
        </p:nvSpPr>
        <p:spPr>
          <a:xfrm>
            <a:off x="667909" y="6897898"/>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8" name="Text Placeholder 2">
            <a:extLst>
              <a:ext uri="{FF2B5EF4-FFF2-40B4-BE49-F238E27FC236}">
                <a16:creationId xmlns:a16="http://schemas.microsoft.com/office/drawing/2014/main" xmlns="" id="{E6F03010-1C8E-124C-BADA-0C7C19EEBD96}"/>
              </a:ext>
            </a:extLst>
          </p:cNvPr>
          <p:cNvSpPr>
            <a:spLocks noGrp="1"/>
          </p:cNvSpPr>
          <p:nvPr>
            <p:ph type="body" sz="quarter" idx="50" hasCustomPrompt="1"/>
          </p:nvPr>
        </p:nvSpPr>
        <p:spPr>
          <a:xfrm>
            <a:off x="3399630" y="5685708"/>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9" name="Text Placeholder 2">
            <a:extLst>
              <a:ext uri="{FF2B5EF4-FFF2-40B4-BE49-F238E27FC236}">
                <a16:creationId xmlns:a16="http://schemas.microsoft.com/office/drawing/2014/main" xmlns="" id="{6D8B44F4-CB1F-B748-850F-D673C904A4F2}"/>
              </a:ext>
            </a:extLst>
          </p:cNvPr>
          <p:cNvSpPr>
            <a:spLocks noGrp="1"/>
          </p:cNvSpPr>
          <p:nvPr>
            <p:ph type="body" sz="quarter" idx="51" hasCustomPrompt="1"/>
          </p:nvPr>
        </p:nvSpPr>
        <p:spPr>
          <a:xfrm>
            <a:off x="3399630" y="6564249"/>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0" name="Text Placeholder 2">
            <a:extLst>
              <a:ext uri="{FF2B5EF4-FFF2-40B4-BE49-F238E27FC236}">
                <a16:creationId xmlns:a16="http://schemas.microsoft.com/office/drawing/2014/main" xmlns="" id="{E7D0C1D1-A970-684A-9A9A-2210237F40DC}"/>
              </a:ext>
            </a:extLst>
          </p:cNvPr>
          <p:cNvSpPr>
            <a:spLocks noGrp="1"/>
          </p:cNvSpPr>
          <p:nvPr>
            <p:ph type="body" sz="quarter" idx="52" hasCustomPrompt="1"/>
          </p:nvPr>
        </p:nvSpPr>
        <p:spPr>
          <a:xfrm>
            <a:off x="3399630" y="6901494"/>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1" name="Text Placeholder 2">
            <a:extLst>
              <a:ext uri="{FF2B5EF4-FFF2-40B4-BE49-F238E27FC236}">
                <a16:creationId xmlns:a16="http://schemas.microsoft.com/office/drawing/2014/main" xmlns="" id="{E9973225-978B-9841-9BFE-B945352B94CA}"/>
              </a:ext>
            </a:extLst>
          </p:cNvPr>
          <p:cNvSpPr>
            <a:spLocks noGrp="1"/>
          </p:cNvSpPr>
          <p:nvPr>
            <p:ph type="body" sz="quarter" idx="53" hasCustomPrompt="1"/>
          </p:nvPr>
        </p:nvSpPr>
        <p:spPr>
          <a:xfrm>
            <a:off x="6137533" y="5682112"/>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2" name="Text Placeholder 2">
            <a:extLst>
              <a:ext uri="{FF2B5EF4-FFF2-40B4-BE49-F238E27FC236}">
                <a16:creationId xmlns:a16="http://schemas.microsoft.com/office/drawing/2014/main" xmlns="" id="{61D133A6-6B04-324D-A9AB-97D04B1FA06E}"/>
              </a:ext>
            </a:extLst>
          </p:cNvPr>
          <p:cNvSpPr>
            <a:spLocks noGrp="1"/>
          </p:cNvSpPr>
          <p:nvPr>
            <p:ph type="body" sz="quarter" idx="54" hasCustomPrompt="1"/>
          </p:nvPr>
        </p:nvSpPr>
        <p:spPr>
          <a:xfrm>
            <a:off x="6137533" y="6560653"/>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3" name="Text Placeholder 2">
            <a:extLst>
              <a:ext uri="{FF2B5EF4-FFF2-40B4-BE49-F238E27FC236}">
                <a16:creationId xmlns:a16="http://schemas.microsoft.com/office/drawing/2014/main" xmlns="" id="{7B912786-4E65-F84A-B640-356CA4BF19E3}"/>
              </a:ext>
            </a:extLst>
          </p:cNvPr>
          <p:cNvSpPr>
            <a:spLocks noGrp="1"/>
          </p:cNvSpPr>
          <p:nvPr>
            <p:ph type="body" sz="quarter" idx="55" hasCustomPrompt="1"/>
          </p:nvPr>
        </p:nvSpPr>
        <p:spPr>
          <a:xfrm>
            <a:off x="6137533" y="6897898"/>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4" name="Text Placeholder 2">
            <a:extLst>
              <a:ext uri="{FF2B5EF4-FFF2-40B4-BE49-F238E27FC236}">
                <a16:creationId xmlns:a16="http://schemas.microsoft.com/office/drawing/2014/main" xmlns="" id="{A6E97124-3467-F446-862B-DAF9823BA3DD}"/>
              </a:ext>
            </a:extLst>
          </p:cNvPr>
          <p:cNvSpPr>
            <a:spLocks noGrp="1"/>
          </p:cNvSpPr>
          <p:nvPr>
            <p:ph type="body" sz="quarter" idx="56" hasCustomPrompt="1"/>
          </p:nvPr>
        </p:nvSpPr>
        <p:spPr>
          <a:xfrm>
            <a:off x="8853756" y="5685708"/>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5" name="Text Placeholder 2">
            <a:extLst>
              <a:ext uri="{FF2B5EF4-FFF2-40B4-BE49-F238E27FC236}">
                <a16:creationId xmlns:a16="http://schemas.microsoft.com/office/drawing/2014/main" xmlns="" id="{40FF81CA-7BF2-504F-B6AC-6264BB1955E6}"/>
              </a:ext>
            </a:extLst>
          </p:cNvPr>
          <p:cNvSpPr>
            <a:spLocks noGrp="1"/>
          </p:cNvSpPr>
          <p:nvPr>
            <p:ph type="body" sz="quarter" idx="57" hasCustomPrompt="1"/>
          </p:nvPr>
        </p:nvSpPr>
        <p:spPr>
          <a:xfrm>
            <a:off x="8853756" y="6564249"/>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6" name="Text Placeholder 2">
            <a:extLst>
              <a:ext uri="{FF2B5EF4-FFF2-40B4-BE49-F238E27FC236}">
                <a16:creationId xmlns:a16="http://schemas.microsoft.com/office/drawing/2014/main" xmlns="" id="{98A0E983-D100-084D-80DD-71BF7EFCBABF}"/>
              </a:ext>
            </a:extLst>
          </p:cNvPr>
          <p:cNvSpPr>
            <a:spLocks noGrp="1"/>
          </p:cNvSpPr>
          <p:nvPr>
            <p:ph type="body" sz="quarter" idx="58" hasCustomPrompt="1"/>
          </p:nvPr>
        </p:nvSpPr>
        <p:spPr>
          <a:xfrm>
            <a:off x="8853756" y="6901494"/>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7" name="Text Placeholder 2">
            <a:extLst>
              <a:ext uri="{FF2B5EF4-FFF2-40B4-BE49-F238E27FC236}">
                <a16:creationId xmlns:a16="http://schemas.microsoft.com/office/drawing/2014/main" xmlns="" id="{3FB56F04-2AD6-B84B-8B29-CE05B9288D8D}"/>
              </a:ext>
            </a:extLst>
          </p:cNvPr>
          <p:cNvSpPr>
            <a:spLocks noGrp="1"/>
          </p:cNvSpPr>
          <p:nvPr>
            <p:ph type="body" sz="quarter" idx="59" hasCustomPrompt="1"/>
          </p:nvPr>
        </p:nvSpPr>
        <p:spPr>
          <a:xfrm>
            <a:off x="11576945" y="5685255"/>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8" name="Text Placeholder 2">
            <a:extLst>
              <a:ext uri="{FF2B5EF4-FFF2-40B4-BE49-F238E27FC236}">
                <a16:creationId xmlns:a16="http://schemas.microsoft.com/office/drawing/2014/main" xmlns="" id="{8348D766-8723-4A4A-A977-9B2D4313DB70}"/>
              </a:ext>
            </a:extLst>
          </p:cNvPr>
          <p:cNvSpPr>
            <a:spLocks noGrp="1"/>
          </p:cNvSpPr>
          <p:nvPr>
            <p:ph type="body" sz="quarter" idx="60" hasCustomPrompt="1"/>
          </p:nvPr>
        </p:nvSpPr>
        <p:spPr>
          <a:xfrm>
            <a:off x="11576945" y="6563796"/>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9" name="Text Placeholder 2">
            <a:extLst>
              <a:ext uri="{FF2B5EF4-FFF2-40B4-BE49-F238E27FC236}">
                <a16:creationId xmlns:a16="http://schemas.microsoft.com/office/drawing/2014/main" xmlns="" id="{55D63FA3-1C37-C24D-88AB-6B6D51291A7B}"/>
              </a:ext>
            </a:extLst>
          </p:cNvPr>
          <p:cNvSpPr>
            <a:spLocks noGrp="1"/>
          </p:cNvSpPr>
          <p:nvPr>
            <p:ph type="body" sz="quarter" idx="61" hasCustomPrompt="1"/>
          </p:nvPr>
        </p:nvSpPr>
        <p:spPr>
          <a:xfrm>
            <a:off x="11576945" y="6901041"/>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2572616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images center">
    <p:spTree>
      <p:nvGrpSpPr>
        <p:cNvPr id="1" name=""/>
        <p:cNvGrpSpPr/>
        <p:nvPr/>
      </p:nvGrpSpPr>
      <p:grpSpPr>
        <a:xfrm>
          <a:off x="0" y="0"/>
          <a:ext cx="0" cy="0"/>
          <a:chOff x="0" y="0"/>
          <a:chExt cx="0" cy="0"/>
        </a:xfrm>
      </p:grpSpPr>
      <p:sp>
        <p:nvSpPr>
          <p:cNvPr id="65" name="Picture Placeholder 13"/>
          <p:cNvSpPr>
            <a:spLocks noGrp="1"/>
          </p:cNvSpPr>
          <p:nvPr>
            <p:ph type="pic" sz="quarter" idx="27"/>
          </p:nvPr>
        </p:nvSpPr>
        <p:spPr>
          <a:xfrm>
            <a:off x="1070791"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2" name="Picture Placeholder 13"/>
          <p:cNvSpPr>
            <a:spLocks noGrp="1"/>
          </p:cNvSpPr>
          <p:nvPr>
            <p:ph type="pic" sz="quarter" idx="28"/>
          </p:nvPr>
        </p:nvSpPr>
        <p:spPr>
          <a:xfrm>
            <a:off x="5383690"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3" name="Picture Placeholder 13"/>
          <p:cNvSpPr>
            <a:spLocks noGrp="1"/>
          </p:cNvSpPr>
          <p:nvPr>
            <p:ph type="pic" sz="quarter" idx="29"/>
          </p:nvPr>
        </p:nvSpPr>
        <p:spPr>
          <a:xfrm>
            <a:off x="9696587"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8" name="Rectangle 7">
            <a:extLst>
              <a:ext uri="{FF2B5EF4-FFF2-40B4-BE49-F238E27FC236}">
                <a16:creationId xmlns:a16="http://schemas.microsoft.com/office/drawing/2014/main" xmlns="" id="{207CB07F-D6E0-1D49-80CE-6822EA2786A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xmlns="" id="{3BEE38C6-3B75-D04F-BE17-FF9232F166E4}"/>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2" name="Text Placeholder 4">
            <a:extLst>
              <a:ext uri="{FF2B5EF4-FFF2-40B4-BE49-F238E27FC236}">
                <a16:creationId xmlns:a16="http://schemas.microsoft.com/office/drawing/2014/main" xmlns="" id="{32778CFC-AD12-0A4C-86E2-7E9B94C77B28}"/>
              </a:ext>
            </a:extLst>
          </p:cNvPr>
          <p:cNvSpPr>
            <a:spLocks noGrp="1"/>
          </p:cNvSpPr>
          <p:nvPr>
            <p:ph type="body" sz="quarter" idx="47"/>
          </p:nvPr>
        </p:nvSpPr>
        <p:spPr>
          <a:xfrm>
            <a:off x="1006475" y="1471612"/>
            <a:ext cx="12617450" cy="2822092"/>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773932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974711"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3" name="Picture Placeholder 2"/>
          <p:cNvSpPr>
            <a:spLocks noGrp="1"/>
          </p:cNvSpPr>
          <p:nvPr>
            <p:ph type="pic" sz="quarter" idx="11"/>
          </p:nvPr>
        </p:nvSpPr>
        <p:spPr>
          <a:xfrm>
            <a:off x="4939322"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4" name="Picture Placeholder 2"/>
          <p:cNvSpPr>
            <a:spLocks noGrp="1"/>
          </p:cNvSpPr>
          <p:nvPr>
            <p:ph type="pic" sz="quarter" idx="12"/>
          </p:nvPr>
        </p:nvSpPr>
        <p:spPr>
          <a:xfrm>
            <a:off x="1974711"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5" name="Picture Placeholder 2"/>
          <p:cNvSpPr>
            <a:spLocks noGrp="1"/>
          </p:cNvSpPr>
          <p:nvPr>
            <p:ph type="pic" sz="quarter" idx="13"/>
          </p:nvPr>
        </p:nvSpPr>
        <p:spPr>
          <a:xfrm>
            <a:off x="4939322"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8" name="Rectangle 7">
            <a:extLst>
              <a:ext uri="{FF2B5EF4-FFF2-40B4-BE49-F238E27FC236}">
                <a16:creationId xmlns:a16="http://schemas.microsoft.com/office/drawing/2014/main" xmlns="" id="{C504FCD2-27AF-1C4D-9351-2B38FF160AEB}"/>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xmlns="" id="{D25787E1-7046-BD4F-BBAE-BC0432BEA8F1}"/>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6" name="Text Placeholder 4">
            <a:extLst>
              <a:ext uri="{FF2B5EF4-FFF2-40B4-BE49-F238E27FC236}">
                <a16:creationId xmlns:a16="http://schemas.microsoft.com/office/drawing/2014/main" xmlns="" id="{417D7224-3CD8-E041-9390-D5BEA6FD12FD}"/>
              </a:ext>
            </a:extLst>
          </p:cNvPr>
          <p:cNvSpPr>
            <a:spLocks noGrp="1"/>
          </p:cNvSpPr>
          <p:nvPr>
            <p:ph type="body" sz="quarter" idx="47"/>
          </p:nvPr>
        </p:nvSpPr>
        <p:spPr>
          <a:xfrm>
            <a:off x="1006475" y="1471612"/>
            <a:ext cx="12617450" cy="1251709"/>
          </a:xfrm>
        </p:spPr>
        <p:txBody>
          <a:bodyPr/>
          <a:lstStyle>
            <a:lvl1pPr marL="0" indent="0">
              <a:buNone/>
              <a:defRPr/>
            </a:lvl1pPr>
          </a:lstStyle>
          <a:p>
            <a:pPr lvl="0"/>
            <a:r>
              <a:rPr lang="en-US" dirty="0"/>
              <a:t>Click to edit Master text styles</a:t>
            </a:r>
          </a:p>
        </p:txBody>
      </p:sp>
      <p:sp>
        <p:nvSpPr>
          <p:cNvPr id="17" name="Picture Placeholder 2">
            <a:extLst>
              <a:ext uri="{FF2B5EF4-FFF2-40B4-BE49-F238E27FC236}">
                <a16:creationId xmlns:a16="http://schemas.microsoft.com/office/drawing/2014/main" xmlns="" id="{67EBB202-E7F7-234D-87C9-F93B803015EA}"/>
              </a:ext>
            </a:extLst>
          </p:cNvPr>
          <p:cNvSpPr>
            <a:spLocks noGrp="1"/>
          </p:cNvSpPr>
          <p:nvPr>
            <p:ph type="pic" sz="quarter" idx="48"/>
          </p:nvPr>
        </p:nvSpPr>
        <p:spPr>
          <a:xfrm>
            <a:off x="7903933"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8" name="Picture Placeholder 2">
            <a:extLst>
              <a:ext uri="{FF2B5EF4-FFF2-40B4-BE49-F238E27FC236}">
                <a16:creationId xmlns:a16="http://schemas.microsoft.com/office/drawing/2014/main" xmlns="" id="{BC5ECCE3-BF80-E846-88AE-B58C1DDEDDBC}"/>
              </a:ext>
            </a:extLst>
          </p:cNvPr>
          <p:cNvSpPr>
            <a:spLocks noGrp="1"/>
          </p:cNvSpPr>
          <p:nvPr>
            <p:ph type="pic" sz="quarter" idx="49"/>
          </p:nvPr>
        </p:nvSpPr>
        <p:spPr>
          <a:xfrm>
            <a:off x="10868544"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9" name="Picture Placeholder 2">
            <a:extLst>
              <a:ext uri="{FF2B5EF4-FFF2-40B4-BE49-F238E27FC236}">
                <a16:creationId xmlns:a16="http://schemas.microsoft.com/office/drawing/2014/main" xmlns="" id="{17775B56-E9B3-5F40-973E-ABC63B5F9D94}"/>
              </a:ext>
            </a:extLst>
          </p:cNvPr>
          <p:cNvSpPr>
            <a:spLocks noGrp="1"/>
          </p:cNvSpPr>
          <p:nvPr>
            <p:ph type="pic" sz="quarter" idx="50"/>
          </p:nvPr>
        </p:nvSpPr>
        <p:spPr>
          <a:xfrm>
            <a:off x="7903933"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20" name="Picture Placeholder 2">
            <a:extLst>
              <a:ext uri="{FF2B5EF4-FFF2-40B4-BE49-F238E27FC236}">
                <a16:creationId xmlns:a16="http://schemas.microsoft.com/office/drawing/2014/main" xmlns="" id="{47C57EA7-BCAE-2C45-B76E-23BD75CFD52E}"/>
              </a:ext>
            </a:extLst>
          </p:cNvPr>
          <p:cNvSpPr>
            <a:spLocks noGrp="1"/>
          </p:cNvSpPr>
          <p:nvPr>
            <p:ph type="pic" sz="quarter" idx="51"/>
          </p:nvPr>
        </p:nvSpPr>
        <p:spPr>
          <a:xfrm>
            <a:off x="10868544"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cxnSp>
        <p:nvCxnSpPr>
          <p:cNvPr id="21" name="Straight Connector 20">
            <a:extLst>
              <a:ext uri="{FF2B5EF4-FFF2-40B4-BE49-F238E27FC236}">
                <a16:creationId xmlns:a16="http://schemas.microsoft.com/office/drawing/2014/main" xmlns="" id="{83E80165-5317-8F45-A427-2EB8CADD8E6C}"/>
              </a:ext>
            </a:extLst>
          </p:cNvPr>
          <p:cNvCxnSpPr>
            <a:cxnSpLocks/>
          </p:cNvCxnSpPr>
          <p:nvPr userDrawn="1"/>
        </p:nvCxnSpPr>
        <p:spPr>
          <a:xfrm>
            <a:off x="1005840" y="5098912"/>
            <a:ext cx="126180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8ED7173-2112-2943-A995-23C8AA0366C5}"/>
              </a:ext>
            </a:extLst>
          </p:cNvPr>
          <p:cNvCxnSpPr/>
          <p:nvPr/>
        </p:nvCxnSpPr>
        <p:spPr>
          <a:xfrm>
            <a:off x="4402812"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B0F15B1-4C77-DB4A-A9F4-09E5F276BD21}"/>
              </a:ext>
            </a:extLst>
          </p:cNvPr>
          <p:cNvCxnSpPr/>
          <p:nvPr/>
        </p:nvCxnSpPr>
        <p:spPr>
          <a:xfrm>
            <a:off x="7318917"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19CE3C6-8455-6D48-8FD4-7D49CFCE817B}"/>
              </a:ext>
            </a:extLst>
          </p:cNvPr>
          <p:cNvCxnSpPr/>
          <p:nvPr userDrawn="1"/>
        </p:nvCxnSpPr>
        <p:spPr>
          <a:xfrm>
            <a:off x="10297644"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51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grid left">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427624" y="75529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5" name="Picture Placeholder 17"/>
          <p:cNvSpPr>
            <a:spLocks noGrp="1"/>
          </p:cNvSpPr>
          <p:nvPr>
            <p:ph type="pic" sz="quarter" idx="19"/>
          </p:nvPr>
        </p:nvSpPr>
        <p:spPr>
          <a:xfrm>
            <a:off x="3474224" y="75529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6" name="Picture Placeholder 17"/>
          <p:cNvSpPr>
            <a:spLocks noGrp="1"/>
          </p:cNvSpPr>
          <p:nvPr>
            <p:ph type="pic" sz="quarter" idx="20"/>
          </p:nvPr>
        </p:nvSpPr>
        <p:spPr>
          <a:xfrm>
            <a:off x="5520824" y="75597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7" name="Picture Placeholder 17"/>
          <p:cNvSpPr>
            <a:spLocks noGrp="1"/>
          </p:cNvSpPr>
          <p:nvPr>
            <p:ph type="pic" sz="quarter" idx="21"/>
          </p:nvPr>
        </p:nvSpPr>
        <p:spPr>
          <a:xfrm>
            <a:off x="1427624" y="277949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8" name="Picture Placeholder 17"/>
          <p:cNvSpPr>
            <a:spLocks noGrp="1"/>
          </p:cNvSpPr>
          <p:nvPr>
            <p:ph type="pic" sz="quarter" idx="22"/>
          </p:nvPr>
        </p:nvSpPr>
        <p:spPr>
          <a:xfrm>
            <a:off x="3474224" y="277949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9" name="Picture Placeholder 17"/>
          <p:cNvSpPr>
            <a:spLocks noGrp="1"/>
          </p:cNvSpPr>
          <p:nvPr>
            <p:ph type="pic" sz="quarter" idx="23"/>
          </p:nvPr>
        </p:nvSpPr>
        <p:spPr>
          <a:xfrm>
            <a:off x="5520824" y="278017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0" name="Picture Placeholder 17"/>
          <p:cNvSpPr>
            <a:spLocks noGrp="1"/>
          </p:cNvSpPr>
          <p:nvPr>
            <p:ph type="pic" sz="quarter" idx="24"/>
          </p:nvPr>
        </p:nvSpPr>
        <p:spPr>
          <a:xfrm>
            <a:off x="1427624" y="483006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1" name="Picture Placeholder 17"/>
          <p:cNvSpPr>
            <a:spLocks noGrp="1"/>
          </p:cNvSpPr>
          <p:nvPr>
            <p:ph type="pic" sz="quarter" idx="25"/>
          </p:nvPr>
        </p:nvSpPr>
        <p:spPr>
          <a:xfrm>
            <a:off x="3474224" y="483006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2" name="Picture Placeholder 17"/>
          <p:cNvSpPr>
            <a:spLocks noGrp="1"/>
          </p:cNvSpPr>
          <p:nvPr>
            <p:ph type="pic" sz="quarter" idx="26"/>
          </p:nvPr>
        </p:nvSpPr>
        <p:spPr>
          <a:xfrm>
            <a:off x="5520824" y="483074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13" name="Title 1">
            <a:extLst>
              <a:ext uri="{FF2B5EF4-FFF2-40B4-BE49-F238E27FC236}">
                <a16:creationId xmlns:a16="http://schemas.microsoft.com/office/drawing/2014/main" xmlns="" id="{17732C34-C8ED-F440-825A-9B02B31D9D55}"/>
              </a:ext>
            </a:extLst>
          </p:cNvPr>
          <p:cNvSpPr>
            <a:spLocks noGrp="1"/>
          </p:cNvSpPr>
          <p:nvPr>
            <p:ph type="title"/>
          </p:nvPr>
        </p:nvSpPr>
        <p:spPr>
          <a:xfrm>
            <a:off x="7438292" y="792171"/>
            <a:ext cx="6186268" cy="706871"/>
          </a:xfrm>
        </p:spPr>
        <p:txBody>
          <a:bodyPr>
            <a:normAutofit/>
          </a:bodyPr>
          <a:lstStyle>
            <a:lvl1pPr>
              <a:defRPr sz="4000">
                <a:solidFill>
                  <a:schemeClr val="accent5"/>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xmlns="" id="{5563A8FA-8D07-6B4D-96E9-EADE2807596F}"/>
              </a:ext>
            </a:extLst>
          </p:cNvPr>
          <p:cNvSpPr>
            <a:spLocks noGrp="1"/>
          </p:cNvSpPr>
          <p:nvPr>
            <p:ph idx="1"/>
          </p:nvPr>
        </p:nvSpPr>
        <p:spPr>
          <a:xfrm>
            <a:off x="7438292" y="1864257"/>
            <a:ext cx="6186268" cy="5044714"/>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xmlns="" id="{086307C6-8780-3040-8077-7815B265175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9C53205E-9785-714B-A297-75723CF3C7B2}"/>
              </a:ext>
            </a:extLst>
          </p:cNvPr>
          <p:cNvGrpSpPr/>
          <p:nvPr userDrawn="1"/>
        </p:nvGrpSpPr>
        <p:grpSpPr>
          <a:xfrm>
            <a:off x="3167779" y="487356"/>
            <a:ext cx="2084832" cy="6208776"/>
            <a:chOff x="5276457" y="784562"/>
            <a:chExt cx="3474720" cy="10652760"/>
          </a:xfrm>
        </p:grpSpPr>
        <p:cxnSp>
          <p:nvCxnSpPr>
            <p:cNvPr id="17" name="Straight Connector 16">
              <a:extLst>
                <a:ext uri="{FF2B5EF4-FFF2-40B4-BE49-F238E27FC236}">
                  <a16:creationId xmlns:a16="http://schemas.microsoft.com/office/drawing/2014/main" xmlns="" id="{A0BAFB63-6191-6A4C-89E7-60CF03D975B9}"/>
                </a:ext>
              </a:extLst>
            </p:cNvPr>
            <p:cNvCxnSpPr/>
            <p:nvPr/>
          </p:nvCxnSpPr>
          <p:spPr>
            <a:xfrm>
              <a:off x="5276457" y="784562"/>
              <a:ext cx="0" cy="10652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A8BAFCB-37AE-4C43-A135-BAB41D860799}"/>
                </a:ext>
              </a:extLst>
            </p:cNvPr>
            <p:cNvCxnSpPr/>
            <p:nvPr/>
          </p:nvCxnSpPr>
          <p:spPr>
            <a:xfrm>
              <a:off x="8751177" y="784562"/>
              <a:ext cx="0" cy="10652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xmlns="" id="{DC529424-85CE-854D-B22F-AAEE2356A2A9}"/>
              </a:ext>
            </a:extLst>
          </p:cNvPr>
          <p:cNvCxnSpPr/>
          <p:nvPr userDrawn="1"/>
        </p:nvCxnSpPr>
        <p:spPr>
          <a:xfrm>
            <a:off x="1005840" y="2517691"/>
            <a:ext cx="6309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B965E57-9779-DF4B-93F3-7F10A45C8886}"/>
              </a:ext>
            </a:extLst>
          </p:cNvPr>
          <p:cNvCxnSpPr/>
          <p:nvPr userDrawn="1"/>
        </p:nvCxnSpPr>
        <p:spPr>
          <a:xfrm>
            <a:off x="1005840" y="4528896"/>
            <a:ext cx="6309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458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mage grid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86307C6-8780-3040-8077-7815B265175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A1750F7F-EC5B-464A-A673-5BE7B05208F1}"/>
              </a:ext>
            </a:extLst>
          </p:cNvPr>
          <p:cNvCxnSpPr/>
          <p:nvPr userDrawn="1"/>
        </p:nvCxnSpPr>
        <p:spPr>
          <a:xfrm>
            <a:off x="1285983" y="5417682"/>
            <a:ext cx="120880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EDD4E72-1B25-6445-AE06-C2E2EF3A6B3B}"/>
              </a:ext>
            </a:extLst>
          </p:cNvPr>
          <p:cNvCxnSpPr/>
          <p:nvPr userDrawn="1"/>
        </p:nvCxnSpPr>
        <p:spPr>
          <a:xfrm>
            <a:off x="5234323" y="3417564"/>
            <a:ext cx="0" cy="401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6AFB394-717B-E842-A478-0CC481226590}"/>
              </a:ext>
            </a:extLst>
          </p:cNvPr>
          <p:cNvCxnSpPr/>
          <p:nvPr userDrawn="1"/>
        </p:nvCxnSpPr>
        <p:spPr>
          <a:xfrm>
            <a:off x="9415850" y="3417564"/>
            <a:ext cx="0" cy="401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7">
            <a:extLst>
              <a:ext uri="{FF2B5EF4-FFF2-40B4-BE49-F238E27FC236}">
                <a16:creationId xmlns:a16="http://schemas.microsoft.com/office/drawing/2014/main" xmlns="" id="{0830FBB1-F23F-5F4C-9D36-544F38538A9C}"/>
              </a:ext>
            </a:extLst>
          </p:cNvPr>
          <p:cNvSpPr>
            <a:spLocks noGrp="1"/>
          </p:cNvSpPr>
          <p:nvPr>
            <p:ph type="pic" sz="quarter" idx="14"/>
          </p:nvPr>
        </p:nvSpPr>
        <p:spPr>
          <a:xfrm>
            <a:off x="1486676" y="3616906"/>
            <a:ext cx="3233370" cy="1601434"/>
          </a:xfrm>
        </p:spPr>
      </p:sp>
      <p:sp>
        <p:nvSpPr>
          <p:cNvPr id="25" name="Picture Placeholder 9">
            <a:extLst>
              <a:ext uri="{FF2B5EF4-FFF2-40B4-BE49-F238E27FC236}">
                <a16:creationId xmlns:a16="http://schemas.microsoft.com/office/drawing/2014/main" xmlns="" id="{CC7FE9BA-B9D9-034E-9783-39BAF83A773F}"/>
              </a:ext>
            </a:extLst>
          </p:cNvPr>
          <p:cNvSpPr>
            <a:spLocks noGrp="1"/>
          </p:cNvSpPr>
          <p:nvPr>
            <p:ph type="pic" sz="quarter" idx="15"/>
          </p:nvPr>
        </p:nvSpPr>
        <p:spPr>
          <a:xfrm>
            <a:off x="5698515" y="3616905"/>
            <a:ext cx="3233370" cy="1601434"/>
          </a:xfrm>
        </p:spPr>
      </p:sp>
      <p:sp>
        <p:nvSpPr>
          <p:cNvPr id="26" name="Picture Placeholder 8">
            <a:extLst>
              <a:ext uri="{FF2B5EF4-FFF2-40B4-BE49-F238E27FC236}">
                <a16:creationId xmlns:a16="http://schemas.microsoft.com/office/drawing/2014/main" xmlns="" id="{2847F272-96B9-2B43-82EC-A51A0E0FBE77}"/>
              </a:ext>
            </a:extLst>
          </p:cNvPr>
          <p:cNvSpPr>
            <a:spLocks noGrp="1"/>
          </p:cNvSpPr>
          <p:nvPr>
            <p:ph type="pic" sz="quarter" idx="16"/>
          </p:nvPr>
        </p:nvSpPr>
        <p:spPr>
          <a:xfrm>
            <a:off x="1486676" y="5626116"/>
            <a:ext cx="3233370" cy="1601434"/>
          </a:xfrm>
        </p:spPr>
      </p:sp>
      <p:sp>
        <p:nvSpPr>
          <p:cNvPr id="27" name="Picture Placeholder 10">
            <a:extLst>
              <a:ext uri="{FF2B5EF4-FFF2-40B4-BE49-F238E27FC236}">
                <a16:creationId xmlns:a16="http://schemas.microsoft.com/office/drawing/2014/main" xmlns="" id="{F54B17F1-BFDD-964F-AD57-31DB7732CA1D}"/>
              </a:ext>
            </a:extLst>
          </p:cNvPr>
          <p:cNvSpPr>
            <a:spLocks noGrp="1"/>
          </p:cNvSpPr>
          <p:nvPr>
            <p:ph type="pic" sz="quarter" idx="17"/>
          </p:nvPr>
        </p:nvSpPr>
        <p:spPr>
          <a:xfrm>
            <a:off x="5698515" y="5626115"/>
            <a:ext cx="3233370" cy="1601434"/>
          </a:xfrm>
        </p:spPr>
      </p:sp>
      <p:sp>
        <p:nvSpPr>
          <p:cNvPr id="28" name="Picture Placeholder 12">
            <a:extLst>
              <a:ext uri="{FF2B5EF4-FFF2-40B4-BE49-F238E27FC236}">
                <a16:creationId xmlns:a16="http://schemas.microsoft.com/office/drawing/2014/main" xmlns="" id="{25EE3F69-1488-DB44-848A-D15539C86414}"/>
              </a:ext>
            </a:extLst>
          </p:cNvPr>
          <p:cNvSpPr>
            <a:spLocks noGrp="1"/>
          </p:cNvSpPr>
          <p:nvPr>
            <p:ph type="pic" sz="quarter" idx="18"/>
          </p:nvPr>
        </p:nvSpPr>
        <p:spPr>
          <a:xfrm>
            <a:off x="9881130" y="3616905"/>
            <a:ext cx="3233370" cy="1601434"/>
          </a:xfrm>
        </p:spPr>
      </p:sp>
      <p:sp>
        <p:nvSpPr>
          <p:cNvPr id="29" name="Picture Placeholder 11">
            <a:extLst>
              <a:ext uri="{FF2B5EF4-FFF2-40B4-BE49-F238E27FC236}">
                <a16:creationId xmlns:a16="http://schemas.microsoft.com/office/drawing/2014/main" xmlns="" id="{CEBF9513-51E1-F342-AAB6-E4A104B8B1D6}"/>
              </a:ext>
            </a:extLst>
          </p:cNvPr>
          <p:cNvSpPr>
            <a:spLocks noGrp="1"/>
          </p:cNvSpPr>
          <p:nvPr>
            <p:ph type="pic" sz="quarter" idx="19"/>
          </p:nvPr>
        </p:nvSpPr>
        <p:spPr>
          <a:xfrm>
            <a:off x="9881130" y="5626115"/>
            <a:ext cx="3233370" cy="1601434"/>
          </a:xfrm>
        </p:spPr>
      </p:sp>
      <p:sp>
        <p:nvSpPr>
          <p:cNvPr id="30" name="Title 1">
            <a:extLst>
              <a:ext uri="{FF2B5EF4-FFF2-40B4-BE49-F238E27FC236}">
                <a16:creationId xmlns:a16="http://schemas.microsoft.com/office/drawing/2014/main" xmlns="" id="{D2DD160C-1336-C64A-9E9F-9648B40A1FE5}"/>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31" name="Text Placeholder 4">
            <a:extLst>
              <a:ext uri="{FF2B5EF4-FFF2-40B4-BE49-F238E27FC236}">
                <a16:creationId xmlns:a16="http://schemas.microsoft.com/office/drawing/2014/main" xmlns="" id="{894069E4-560D-A44B-9DD4-EC915C76CBE3}"/>
              </a:ext>
            </a:extLst>
          </p:cNvPr>
          <p:cNvSpPr>
            <a:spLocks noGrp="1"/>
          </p:cNvSpPr>
          <p:nvPr>
            <p:ph type="body" sz="quarter" idx="47"/>
          </p:nvPr>
        </p:nvSpPr>
        <p:spPr>
          <a:xfrm>
            <a:off x="1006475" y="1471612"/>
            <a:ext cx="12617450" cy="1601432"/>
          </a:xfrm>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2867066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les- 1">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1" name="Picture Placeholder 13"/>
          <p:cNvSpPr>
            <a:spLocks noGrp="1"/>
          </p:cNvSpPr>
          <p:nvPr>
            <p:ph type="pic" sz="quarter" idx="37"/>
          </p:nvPr>
        </p:nvSpPr>
        <p:spPr>
          <a:xfrm>
            <a:off x="975360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2" name="Picture Placeholder 13"/>
          <p:cNvSpPr>
            <a:spLocks noGrp="1"/>
          </p:cNvSpPr>
          <p:nvPr>
            <p:ph type="pic" sz="quarter" idx="38"/>
          </p:nvPr>
        </p:nvSpPr>
        <p:spPr>
          <a:xfrm>
            <a:off x="4876801" y="4137660"/>
            <a:ext cx="4876800" cy="409194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3" name="Text Placeholder 2">
            <a:extLst>
              <a:ext uri="{FF2B5EF4-FFF2-40B4-BE49-F238E27FC236}">
                <a16:creationId xmlns:a16="http://schemas.microsoft.com/office/drawing/2014/main" xmlns="" id="{620EFDE3-E12E-3744-A620-2B6782C6128D}"/>
              </a:ext>
            </a:extLst>
          </p:cNvPr>
          <p:cNvSpPr>
            <a:spLocks noGrp="1"/>
          </p:cNvSpPr>
          <p:nvPr>
            <p:ph type="body" sz="quarter" idx="39"/>
          </p:nvPr>
        </p:nvSpPr>
        <p:spPr>
          <a:xfrm>
            <a:off x="5486400" y="701675"/>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8" name="Text Placeholder 2">
            <a:extLst>
              <a:ext uri="{FF2B5EF4-FFF2-40B4-BE49-F238E27FC236}">
                <a16:creationId xmlns:a16="http://schemas.microsoft.com/office/drawing/2014/main" xmlns="" id="{AFAEC24D-6C20-C343-B2EE-168D84E38E24}"/>
              </a:ext>
            </a:extLst>
          </p:cNvPr>
          <p:cNvSpPr>
            <a:spLocks noGrp="1"/>
          </p:cNvSpPr>
          <p:nvPr>
            <p:ph type="body" sz="quarter" idx="40"/>
          </p:nvPr>
        </p:nvSpPr>
        <p:spPr>
          <a:xfrm>
            <a:off x="652462"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9" name="Text Placeholder 2">
            <a:extLst>
              <a:ext uri="{FF2B5EF4-FFF2-40B4-BE49-F238E27FC236}">
                <a16:creationId xmlns:a16="http://schemas.microsoft.com/office/drawing/2014/main" xmlns="" id="{6FBC4972-9F78-4E41-950E-7EFFB1321175}"/>
              </a:ext>
            </a:extLst>
          </p:cNvPr>
          <p:cNvSpPr>
            <a:spLocks noGrp="1"/>
          </p:cNvSpPr>
          <p:nvPr>
            <p:ph type="body" sz="quarter" idx="41"/>
          </p:nvPr>
        </p:nvSpPr>
        <p:spPr>
          <a:xfrm>
            <a:off x="10406063"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79771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les- 2">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406908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1" name="Picture Placeholder 13"/>
          <p:cNvSpPr>
            <a:spLocks noGrp="1"/>
          </p:cNvSpPr>
          <p:nvPr>
            <p:ph type="pic" sz="quarter" idx="37"/>
          </p:nvPr>
        </p:nvSpPr>
        <p:spPr>
          <a:xfrm>
            <a:off x="9753600" y="406908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2" name="Picture Placeholder 13"/>
          <p:cNvSpPr>
            <a:spLocks noGrp="1"/>
          </p:cNvSpPr>
          <p:nvPr>
            <p:ph type="pic" sz="quarter" idx="38"/>
          </p:nvPr>
        </p:nvSpPr>
        <p:spPr>
          <a:xfrm>
            <a:off x="4876800" y="0"/>
            <a:ext cx="4876800" cy="406908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5" name="Text Placeholder 2">
            <a:extLst>
              <a:ext uri="{FF2B5EF4-FFF2-40B4-BE49-F238E27FC236}">
                <a16:creationId xmlns:a16="http://schemas.microsoft.com/office/drawing/2014/main" xmlns="" id="{8D1782DE-D628-A648-BB2C-48731F808E96}"/>
              </a:ext>
            </a:extLst>
          </p:cNvPr>
          <p:cNvSpPr>
            <a:spLocks noGrp="1"/>
          </p:cNvSpPr>
          <p:nvPr>
            <p:ph type="body" sz="quarter" idx="40"/>
          </p:nvPr>
        </p:nvSpPr>
        <p:spPr>
          <a:xfrm>
            <a:off x="652462" y="641509"/>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6" name="Text Placeholder 2">
            <a:extLst>
              <a:ext uri="{FF2B5EF4-FFF2-40B4-BE49-F238E27FC236}">
                <a16:creationId xmlns:a16="http://schemas.microsoft.com/office/drawing/2014/main" xmlns="" id="{9CED83C2-DB58-4F44-87A6-3921C514034C}"/>
              </a:ext>
            </a:extLst>
          </p:cNvPr>
          <p:cNvSpPr>
            <a:spLocks noGrp="1"/>
          </p:cNvSpPr>
          <p:nvPr>
            <p:ph type="body" sz="quarter" idx="41"/>
          </p:nvPr>
        </p:nvSpPr>
        <p:spPr>
          <a:xfrm>
            <a:off x="5529262"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7" name="Text Placeholder 2">
            <a:extLst>
              <a:ext uri="{FF2B5EF4-FFF2-40B4-BE49-F238E27FC236}">
                <a16:creationId xmlns:a16="http://schemas.microsoft.com/office/drawing/2014/main" xmlns="" id="{4FA986F4-9512-A748-8246-215C81EB0F92}"/>
              </a:ext>
            </a:extLst>
          </p:cNvPr>
          <p:cNvSpPr>
            <a:spLocks noGrp="1"/>
          </p:cNvSpPr>
          <p:nvPr>
            <p:ph type="body" sz="quarter" idx="42"/>
          </p:nvPr>
        </p:nvSpPr>
        <p:spPr>
          <a:xfrm>
            <a:off x="10406062" y="641509"/>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98491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les- 3">
    <p:spTree>
      <p:nvGrpSpPr>
        <p:cNvPr id="1" name=""/>
        <p:cNvGrpSpPr/>
        <p:nvPr/>
      </p:nvGrpSpPr>
      <p:grpSpPr>
        <a:xfrm>
          <a:off x="0" y="0"/>
          <a:ext cx="0" cy="0"/>
          <a:chOff x="0" y="0"/>
          <a:chExt cx="0" cy="0"/>
        </a:xfrm>
      </p:grpSpPr>
      <p:sp>
        <p:nvSpPr>
          <p:cNvPr id="8" name="Picture Placeholder 13"/>
          <p:cNvSpPr>
            <a:spLocks noGrp="1"/>
          </p:cNvSpPr>
          <p:nvPr>
            <p:ph type="pic" sz="quarter" idx="36"/>
          </p:nvPr>
        </p:nvSpPr>
        <p:spPr>
          <a:xfrm>
            <a:off x="0" y="-45720"/>
            <a:ext cx="73151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9" name="Picture Placeholder 13"/>
          <p:cNvSpPr>
            <a:spLocks noGrp="1"/>
          </p:cNvSpPr>
          <p:nvPr>
            <p:ph type="pic" sz="quarter" idx="37"/>
          </p:nvPr>
        </p:nvSpPr>
        <p:spPr>
          <a:xfrm>
            <a:off x="7315200" y="4137660"/>
            <a:ext cx="73151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4" name="Text Placeholder 2">
            <a:extLst>
              <a:ext uri="{FF2B5EF4-FFF2-40B4-BE49-F238E27FC236}">
                <a16:creationId xmlns:a16="http://schemas.microsoft.com/office/drawing/2014/main" xmlns="" id="{9409329B-F2D5-F14F-9D92-D489DA50BC1A}"/>
              </a:ext>
            </a:extLst>
          </p:cNvPr>
          <p:cNvSpPr>
            <a:spLocks noGrp="1"/>
          </p:cNvSpPr>
          <p:nvPr>
            <p:ph type="body" sz="quarter" idx="40"/>
          </p:nvPr>
        </p:nvSpPr>
        <p:spPr>
          <a:xfrm>
            <a:off x="652462" y="4790598"/>
            <a:ext cx="5897194"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5" name="Text Placeholder 2">
            <a:extLst>
              <a:ext uri="{FF2B5EF4-FFF2-40B4-BE49-F238E27FC236}">
                <a16:creationId xmlns:a16="http://schemas.microsoft.com/office/drawing/2014/main" xmlns="" id="{3BB25B4A-F026-A442-B18B-395C37C50E40}"/>
              </a:ext>
            </a:extLst>
          </p:cNvPr>
          <p:cNvSpPr>
            <a:spLocks noGrp="1"/>
          </p:cNvSpPr>
          <p:nvPr>
            <p:ph type="body" sz="quarter" idx="41"/>
          </p:nvPr>
        </p:nvSpPr>
        <p:spPr>
          <a:xfrm>
            <a:off x="7925131" y="641508"/>
            <a:ext cx="5790869"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9525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les- 4">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9" name="Picture Placeholder 13"/>
          <p:cNvSpPr>
            <a:spLocks noGrp="1"/>
          </p:cNvSpPr>
          <p:nvPr>
            <p:ph type="pic" sz="quarter" idx="38"/>
          </p:nvPr>
        </p:nvSpPr>
        <p:spPr>
          <a:xfrm>
            <a:off x="4876801" y="4137660"/>
            <a:ext cx="48767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10" name="Picture Placeholder 13"/>
          <p:cNvSpPr>
            <a:spLocks noGrp="1"/>
          </p:cNvSpPr>
          <p:nvPr>
            <p:ph type="pic" sz="quarter" idx="39"/>
          </p:nvPr>
        </p:nvSpPr>
        <p:spPr>
          <a:xfrm>
            <a:off x="9753598" y="4137660"/>
            <a:ext cx="48767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5" name="Text Placeholder 2">
            <a:extLst>
              <a:ext uri="{FF2B5EF4-FFF2-40B4-BE49-F238E27FC236}">
                <a16:creationId xmlns:a16="http://schemas.microsoft.com/office/drawing/2014/main" xmlns="" id="{3C7995D2-307F-314F-868E-EFB159899B40}"/>
              </a:ext>
            </a:extLst>
          </p:cNvPr>
          <p:cNvSpPr>
            <a:spLocks noGrp="1"/>
          </p:cNvSpPr>
          <p:nvPr>
            <p:ph type="body" sz="quarter" idx="40"/>
          </p:nvPr>
        </p:nvSpPr>
        <p:spPr>
          <a:xfrm>
            <a:off x="652462" y="4790598"/>
            <a:ext cx="3571875"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xmlns="" id="{BF1F3258-3992-014A-8C58-EA1604B68BAF}"/>
              </a:ext>
            </a:extLst>
          </p:cNvPr>
          <p:cNvSpPr>
            <a:spLocks noGrp="1"/>
          </p:cNvSpPr>
          <p:nvPr>
            <p:ph type="title"/>
          </p:nvPr>
        </p:nvSpPr>
        <p:spPr>
          <a:xfrm>
            <a:off x="5401339" y="561743"/>
            <a:ext cx="8591107" cy="706871"/>
          </a:xfrm>
        </p:spPr>
        <p:txBody>
          <a:bodyPr>
            <a:normAutofit/>
          </a:bodyPr>
          <a:lstStyle>
            <a:lvl1pPr>
              <a:defRPr sz="4000">
                <a:solidFill>
                  <a:schemeClr val="accent5"/>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xmlns="" id="{8ACC0EDC-481A-8249-A4CF-D86C936BBF42}"/>
              </a:ext>
            </a:extLst>
          </p:cNvPr>
          <p:cNvSpPr>
            <a:spLocks noGrp="1"/>
          </p:cNvSpPr>
          <p:nvPr>
            <p:ph idx="1"/>
          </p:nvPr>
        </p:nvSpPr>
        <p:spPr>
          <a:xfrm>
            <a:off x="5401339" y="1424066"/>
            <a:ext cx="8591107" cy="1557218"/>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4824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id images">
    <p:spTree>
      <p:nvGrpSpPr>
        <p:cNvPr id="1" name=""/>
        <p:cNvGrpSpPr/>
        <p:nvPr/>
      </p:nvGrpSpPr>
      <p:grpSpPr>
        <a:xfrm>
          <a:off x="0" y="0"/>
          <a:ext cx="0" cy="0"/>
          <a:chOff x="0" y="0"/>
          <a:chExt cx="0" cy="0"/>
        </a:xfrm>
      </p:grpSpPr>
      <p:sp>
        <p:nvSpPr>
          <p:cNvPr id="42" name="Picture Placeholder 13"/>
          <p:cNvSpPr>
            <a:spLocks noGrp="1"/>
          </p:cNvSpPr>
          <p:nvPr>
            <p:ph type="pic" sz="quarter" idx="15"/>
          </p:nvPr>
        </p:nvSpPr>
        <p:spPr>
          <a:xfrm>
            <a:off x="2612160" y="6180965"/>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3" name="Picture Placeholder 13"/>
          <p:cNvSpPr>
            <a:spLocks noGrp="1"/>
          </p:cNvSpPr>
          <p:nvPr>
            <p:ph type="pic" sz="quarter" idx="13"/>
          </p:nvPr>
        </p:nvSpPr>
        <p:spPr>
          <a:xfrm>
            <a:off x="2612160"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4" name="Picture Placeholder 13"/>
          <p:cNvSpPr>
            <a:spLocks noGrp="1"/>
          </p:cNvSpPr>
          <p:nvPr>
            <p:ph type="pic" sz="quarter" idx="14"/>
          </p:nvPr>
        </p:nvSpPr>
        <p:spPr>
          <a:xfrm>
            <a:off x="5579535"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dirty="0"/>
              <a:t>Drag picture to placeholder or click icon to add</a:t>
            </a:r>
          </a:p>
        </p:txBody>
      </p:sp>
      <p:sp>
        <p:nvSpPr>
          <p:cNvPr id="45" name="Picture Placeholder 13"/>
          <p:cNvSpPr>
            <a:spLocks noGrp="1"/>
          </p:cNvSpPr>
          <p:nvPr>
            <p:ph type="pic" sz="quarter" idx="16"/>
          </p:nvPr>
        </p:nvSpPr>
        <p:spPr>
          <a:xfrm>
            <a:off x="8578038"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6" name="Picture Placeholder 13"/>
          <p:cNvSpPr>
            <a:spLocks noGrp="1"/>
          </p:cNvSpPr>
          <p:nvPr>
            <p:ph type="pic" sz="quarter" idx="17"/>
          </p:nvPr>
        </p:nvSpPr>
        <p:spPr>
          <a:xfrm>
            <a:off x="1006919" y="4521527"/>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dirty="0"/>
              <a:t>Drag picture to placeholder or click icon to add</a:t>
            </a:r>
          </a:p>
        </p:txBody>
      </p:sp>
      <p:sp>
        <p:nvSpPr>
          <p:cNvPr id="47" name="Picture Placeholder 13"/>
          <p:cNvSpPr>
            <a:spLocks noGrp="1"/>
          </p:cNvSpPr>
          <p:nvPr>
            <p:ph type="pic" sz="quarter" idx="18"/>
          </p:nvPr>
        </p:nvSpPr>
        <p:spPr>
          <a:xfrm>
            <a:off x="3989859"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8" name="Picture Placeholder 13"/>
          <p:cNvSpPr>
            <a:spLocks noGrp="1"/>
          </p:cNvSpPr>
          <p:nvPr>
            <p:ph type="pic" sz="quarter" idx="19"/>
          </p:nvPr>
        </p:nvSpPr>
        <p:spPr>
          <a:xfrm>
            <a:off x="6972796"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9" name="Picture Placeholder 13"/>
          <p:cNvSpPr>
            <a:spLocks noGrp="1"/>
          </p:cNvSpPr>
          <p:nvPr>
            <p:ph type="pic" sz="quarter" idx="20"/>
          </p:nvPr>
        </p:nvSpPr>
        <p:spPr>
          <a:xfrm>
            <a:off x="9955734"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50" name="Picture Placeholder 13"/>
          <p:cNvSpPr>
            <a:spLocks noGrp="1"/>
          </p:cNvSpPr>
          <p:nvPr>
            <p:ph type="pic" sz="quarter" idx="21"/>
          </p:nvPr>
        </p:nvSpPr>
        <p:spPr>
          <a:xfrm>
            <a:off x="5579535" y="6172602"/>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51" name="Picture Placeholder 13"/>
          <p:cNvSpPr>
            <a:spLocks noGrp="1"/>
          </p:cNvSpPr>
          <p:nvPr>
            <p:ph type="pic" sz="quarter" idx="22"/>
          </p:nvPr>
        </p:nvSpPr>
        <p:spPr>
          <a:xfrm>
            <a:off x="8578038" y="6172602"/>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14" name="Rectangle 13">
            <a:extLst>
              <a:ext uri="{FF2B5EF4-FFF2-40B4-BE49-F238E27FC236}">
                <a16:creationId xmlns:a16="http://schemas.microsoft.com/office/drawing/2014/main" xmlns="" id="{0EC40230-6886-D24F-9CA5-FB694873C77C}"/>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xmlns="" id="{2749ECFA-8738-994E-9CC8-51DF4575CDAA}"/>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xmlns="" id="{301B0003-E338-7845-8C73-611FFDF4286C}"/>
              </a:ext>
            </a:extLst>
          </p:cNvPr>
          <p:cNvSpPr>
            <a:spLocks noGrp="1"/>
          </p:cNvSpPr>
          <p:nvPr>
            <p:ph type="body" sz="quarter" idx="47"/>
          </p:nvPr>
        </p:nvSpPr>
        <p:spPr>
          <a:xfrm>
            <a:off x="1006475" y="1471613"/>
            <a:ext cx="12617450" cy="1254114"/>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7715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1CE4FD-0ADA-334D-858A-991A5593BE0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46207"/>
            <a:ext cx="14626590" cy="8275807"/>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545504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14630400" cy="4823981"/>
          </a:xfrm>
          <a:solidFill>
            <a:schemeClr val="bg2"/>
          </a:solidFill>
          <a:effectLst/>
        </p:spPr>
        <p:txBody>
          <a:bodyPr>
            <a:normAutofit/>
          </a:bodyPr>
          <a:lstStyle>
            <a:lvl1pPr marL="0" indent="0">
              <a:buNone/>
              <a:defRPr sz="2160">
                <a:ln>
                  <a:noFill/>
                </a:ln>
                <a:solidFill>
                  <a:schemeClr val="bg1">
                    <a:lumMod val="85000"/>
                  </a:schemeClr>
                </a:solidFill>
              </a:defRPr>
            </a:lvl1pPr>
          </a:lstStyle>
          <a:p>
            <a:endParaRPr lang="en-US" dirty="0"/>
          </a:p>
        </p:txBody>
      </p:sp>
      <p:sp>
        <p:nvSpPr>
          <p:cNvPr id="3" name="Text Placeholder 2">
            <a:extLst>
              <a:ext uri="{FF2B5EF4-FFF2-40B4-BE49-F238E27FC236}">
                <a16:creationId xmlns:a16="http://schemas.microsoft.com/office/drawing/2014/main" xmlns="" id="{87C9E4F2-983C-5440-824E-39BE002DB4A6}"/>
              </a:ext>
            </a:extLst>
          </p:cNvPr>
          <p:cNvSpPr>
            <a:spLocks noGrp="1"/>
          </p:cNvSpPr>
          <p:nvPr>
            <p:ph type="body" sz="quarter" idx="14"/>
          </p:nvPr>
        </p:nvSpPr>
        <p:spPr>
          <a:xfrm>
            <a:off x="1289050" y="5156200"/>
            <a:ext cx="10793413" cy="2219325"/>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39677922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Full page image ">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2" y="0"/>
            <a:ext cx="14630399" cy="8229600"/>
          </a:xfrm>
          <a:solidFill>
            <a:schemeClr val="bg2"/>
          </a:solidFill>
          <a:effectLst/>
        </p:spPr>
        <p:txBody>
          <a:bodyPr>
            <a:normAutofit/>
          </a:bodyPr>
          <a:lstStyle>
            <a:lvl1pPr marL="0" indent="0">
              <a:buNone/>
              <a:defRPr sz="252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3579214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kgd img w image over">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4630400"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7" name="Picture Placeholder 13"/>
          <p:cNvSpPr>
            <a:spLocks noGrp="1"/>
          </p:cNvSpPr>
          <p:nvPr>
            <p:ph type="pic" sz="quarter" idx="27"/>
          </p:nvPr>
        </p:nvSpPr>
        <p:spPr>
          <a:xfrm>
            <a:off x="8712545" y="1676162"/>
            <a:ext cx="3884356" cy="519119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2016028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Slide_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73E00930-F5DC-D543-99E1-FF68EE8CCD52}"/>
              </a:ext>
            </a:extLst>
          </p:cNvPr>
          <p:cNvCxnSpPr/>
          <p:nvPr userDrawn="1"/>
        </p:nvCxnSpPr>
        <p:spPr>
          <a:xfrm>
            <a:off x="5440680" y="3328171"/>
            <a:ext cx="0" cy="4901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9D370A46-2EAC-1845-8548-CC63EFAA7D4A}"/>
              </a:ext>
            </a:extLst>
          </p:cNvPr>
          <p:cNvSpPr/>
          <p:nvPr userDrawn="1"/>
        </p:nvSpPr>
        <p:spPr>
          <a:xfrm>
            <a:off x="5324475" y="3225876"/>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xmlns="" id="{627546E3-FC6D-E64B-A6C7-8B74CCD4A0EC}"/>
              </a:ext>
            </a:extLst>
          </p:cNvPr>
          <p:cNvSpPr/>
          <p:nvPr userDrawn="1"/>
        </p:nvSpPr>
        <p:spPr>
          <a:xfrm>
            <a:off x="5324475" y="5616773"/>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2" name="Title 1">
            <a:extLst>
              <a:ext uri="{FF2B5EF4-FFF2-40B4-BE49-F238E27FC236}">
                <a16:creationId xmlns:a16="http://schemas.microsoft.com/office/drawing/2014/main" xmlns="" id="{137AAC96-7422-DA41-8E46-8136FB11F75F}"/>
              </a:ext>
            </a:extLst>
          </p:cNvPr>
          <p:cNvSpPr>
            <a:spLocks noGrp="1"/>
          </p:cNvSpPr>
          <p:nvPr>
            <p:ph type="title" hasCustomPrompt="1"/>
          </p:nvPr>
        </p:nvSpPr>
        <p:spPr>
          <a:xfrm>
            <a:off x="1005840" y="453140"/>
            <a:ext cx="12618720" cy="910965"/>
          </a:xfrm>
        </p:spPr>
        <p:txBody>
          <a:bodyPr>
            <a:normAutofit/>
          </a:bodyPr>
          <a:lstStyle>
            <a:lvl1pPr>
              <a:defRPr sz="4000"/>
            </a:lvl1pPr>
          </a:lstStyle>
          <a:p>
            <a:r>
              <a:rPr lang="en-US" dirty="0"/>
              <a:t>Timeline Slide 1</a:t>
            </a:r>
          </a:p>
        </p:txBody>
      </p:sp>
      <p:sp>
        <p:nvSpPr>
          <p:cNvPr id="14" name="Text Placeholder 13">
            <a:extLst>
              <a:ext uri="{FF2B5EF4-FFF2-40B4-BE49-F238E27FC236}">
                <a16:creationId xmlns:a16="http://schemas.microsoft.com/office/drawing/2014/main" xmlns="" id="{53B42DCA-51E6-C849-A868-4503CC58C8F1}"/>
              </a:ext>
            </a:extLst>
          </p:cNvPr>
          <p:cNvSpPr>
            <a:spLocks noGrp="1"/>
          </p:cNvSpPr>
          <p:nvPr>
            <p:ph type="body" sz="quarter" idx="10" hasCustomPrompt="1"/>
          </p:nvPr>
        </p:nvSpPr>
        <p:spPr>
          <a:xfrm>
            <a:off x="3656966" y="3225876"/>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xmlns="" id="{E6D514F1-B564-B546-B13D-DA6CF869CE8B}"/>
              </a:ext>
            </a:extLst>
          </p:cNvPr>
          <p:cNvSpPr>
            <a:spLocks noGrp="1"/>
          </p:cNvSpPr>
          <p:nvPr>
            <p:ph type="body" sz="quarter" idx="11" hasCustomPrompt="1"/>
          </p:nvPr>
        </p:nvSpPr>
        <p:spPr>
          <a:xfrm>
            <a:off x="1005840" y="3937044"/>
            <a:ext cx="3983038"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xmlns="" id="{937E041C-35DC-6049-AFB7-08F65C2A1676}"/>
              </a:ext>
            </a:extLst>
          </p:cNvPr>
          <p:cNvSpPr>
            <a:spLocks noGrp="1"/>
          </p:cNvSpPr>
          <p:nvPr>
            <p:ph type="body" sz="quarter" idx="12"/>
          </p:nvPr>
        </p:nvSpPr>
        <p:spPr>
          <a:xfrm>
            <a:off x="6111875" y="3225876"/>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xmlns="" id="{EA46FE90-A183-844A-8941-6F23A81F7A48}"/>
              </a:ext>
            </a:extLst>
          </p:cNvPr>
          <p:cNvSpPr>
            <a:spLocks noGrp="1"/>
          </p:cNvSpPr>
          <p:nvPr>
            <p:ph type="body" sz="quarter" idx="13" hasCustomPrompt="1"/>
          </p:nvPr>
        </p:nvSpPr>
        <p:spPr>
          <a:xfrm>
            <a:off x="3656966" y="561677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xmlns="" id="{3117F34F-D482-1749-9A83-FAA6D5E03503}"/>
              </a:ext>
            </a:extLst>
          </p:cNvPr>
          <p:cNvSpPr>
            <a:spLocks noGrp="1"/>
          </p:cNvSpPr>
          <p:nvPr>
            <p:ph type="body" sz="quarter" idx="14" hasCustomPrompt="1"/>
          </p:nvPr>
        </p:nvSpPr>
        <p:spPr>
          <a:xfrm>
            <a:off x="1005840" y="6327941"/>
            <a:ext cx="3983038"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xmlns="" id="{B3B2DBFC-4FA2-E647-A459-57CA86E437D6}"/>
              </a:ext>
            </a:extLst>
          </p:cNvPr>
          <p:cNvSpPr>
            <a:spLocks noGrp="1"/>
          </p:cNvSpPr>
          <p:nvPr>
            <p:ph type="body" sz="quarter" idx="15"/>
          </p:nvPr>
        </p:nvSpPr>
        <p:spPr>
          <a:xfrm>
            <a:off x="6111875" y="561677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4" name="Rectangle 23">
            <a:extLst>
              <a:ext uri="{FF2B5EF4-FFF2-40B4-BE49-F238E27FC236}">
                <a16:creationId xmlns:a16="http://schemas.microsoft.com/office/drawing/2014/main" xmlns="" id="{12F03BBC-ED08-1E47-8FB2-99AA2051539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
            <a:extLst>
              <a:ext uri="{FF2B5EF4-FFF2-40B4-BE49-F238E27FC236}">
                <a16:creationId xmlns:a16="http://schemas.microsoft.com/office/drawing/2014/main" xmlns="" id="{DA2BC44D-54C6-8A4B-BF4B-31D89BC93792}"/>
              </a:ext>
            </a:extLst>
          </p:cNvPr>
          <p:cNvSpPr>
            <a:spLocks noGrp="1"/>
          </p:cNvSpPr>
          <p:nvPr>
            <p:ph type="body" sz="quarter" idx="47"/>
          </p:nvPr>
        </p:nvSpPr>
        <p:spPr>
          <a:xfrm>
            <a:off x="1006475" y="1471612"/>
            <a:ext cx="12617450" cy="1316037"/>
          </a:xfrm>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1269635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Slide_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73E00930-F5DC-D543-99E1-FF68EE8CCD52}"/>
              </a:ext>
            </a:extLst>
          </p:cNvPr>
          <p:cNvCxnSpPr>
            <a:cxnSpLocks/>
          </p:cNvCxnSpPr>
          <p:nvPr userDrawn="1"/>
        </p:nvCxnSpPr>
        <p:spPr>
          <a:xfrm>
            <a:off x="5440680" y="0"/>
            <a:ext cx="0" cy="822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9D370A46-2EAC-1845-8548-CC63EFAA7D4A}"/>
              </a:ext>
            </a:extLst>
          </p:cNvPr>
          <p:cNvSpPr/>
          <p:nvPr userDrawn="1"/>
        </p:nvSpPr>
        <p:spPr>
          <a:xfrm>
            <a:off x="5324475" y="1178528"/>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xmlns="" id="{627546E3-FC6D-E64B-A6C7-8B74CCD4A0EC}"/>
              </a:ext>
            </a:extLst>
          </p:cNvPr>
          <p:cNvSpPr/>
          <p:nvPr userDrawn="1"/>
        </p:nvSpPr>
        <p:spPr>
          <a:xfrm>
            <a:off x="5324475" y="3467130"/>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4" name="Text Placeholder 13">
            <a:extLst>
              <a:ext uri="{FF2B5EF4-FFF2-40B4-BE49-F238E27FC236}">
                <a16:creationId xmlns:a16="http://schemas.microsoft.com/office/drawing/2014/main" xmlns="" id="{53B42DCA-51E6-C849-A868-4503CC58C8F1}"/>
              </a:ext>
            </a:extLst>
          </p:cNvPr>
          <p:cNvSpPr>
            <a:spLocks noGrp="1"/>
          </p:cNvSpPr>
          <p:nvPr>
            <p:ph type="body" sz="quarter" idx="10" hasCustomPrompt="1"/>
          </p:nvPr>
        </p:nvSpPr>
        <p:spPr>
          <a:xfrm>
            <a:off x="3656966" y="107623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xmlns="" id="{E6D514F1-B564-B546-B13D-DA6CF869CE8B}"/>
              </a:ext>
            </a:extLst>
          </p:cNvPr>
          <p:cNvSpPr>
            <a:spLocks noGrp="1"/>
          </p:cNvSpPr>
          <p:nvPr>
            <p:ph type="body" sz="quarter" idx="11" hasCustomPrompt="1"/>
          </p:nvPr>
        </p:nvSpPr>
        <p:spPr>
          <a:xfrm>
            <a:off x="743926" y="1787401"/>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xmlns="" id="{937E041C-35DC-6049-AFB7-08F65C2A1676}"/>
              </a:ext>
            </a:extLst>
          </p:cNvPr>
          <p:cNvSpPr>
            <a:spLocks noGrp="1"/>
          </p:cNvSpPr>
          <p:nvPr>
            <p:ph type="body" sz="quarter" idx="12"/>
          </p:nvPr>
        </p:nvSpPr>
        <p:spPr>
          <a:xfrm>
            <a:off x="6111875" y="107623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xmlns="" id="{EA46FE90-A183-844A-8941-6F23A81F7A48}"/>
              </a:ext>
            </a:extLst>
          </p:cNvPr>
          <p:cNvSpPr>
            <a:spLocks noGrp="1"/>
          </p:cNvSpPr>
          <p:nvPr>
            <p:ph type="body" sz="quarter" idx="13" hasCustomPrompt="1"/>
          </p:nvPr>
        </p:nvSpPr>
        <p:spPr>
          <a:xfrm>
            <a:off x="3656966" y="3467130"/>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xmlns="" id="{3117F34F-D482-1749-9A83-FAA6D5E03503}"/>
              </a:ext>
            </a:extLst>
          </p:cNvPr>
          <p:cNvSpPr>
            <a:spLocks noGrp="1"/>
          </p:cNvSpPr>
          <p:nvPr>
            <p:ph type="body" sz="quarter" idx="14" hasCustomPrompt="1"/>
          </p:nvPr>
        </p:nvSpPr>
        <p:spPr>
          <a:xfrm>
            <a:off x="743926" y="4178298"/>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xmlns="" id="{B3B2DBFC-4FA2-E647-A459-57CA86E437D6}"/>
              </a:ext>
            </a:extLst>
          </p:cNvPr>
          <p:cNvSpPr>
            <a:spLocks noGrp="1"/>
          </p:cNvSpPr>
          <p:nvPr>
            <p:ph type="body" sz="quarter" idx="15"/>
          </p:nvPr>
        </p:nvSpPr>
        <p:spPr>
          <a:xfrm>
            <a:off x="6111875" y="3467130"/>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16" name="Oval 15">
            <a:extLst>
              <a:ext uri="{FF2B5EF4-FFF2-40B4-BE49-F238E27FC236}">
                <a16:creationId xmlns:a16="http://schemas.microsoft.com/office/drawing/2014/main" xmlns="" id="{CDA50E53-CEBA-C147-9B32-27B1C0BF9A9F}"/>
              </a:ext>
            </a:extLst>
          </p:cNvPr>
          <p:cNvSpPr/>
          <p:nvPr userDrawn="1"/>
        </p:nvSpPr>
        <p:spPr>
          <a:xfrm>
            <a:off x="5324475" y="5950689"/>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8" name="Text Placeholder 13">
            <a:extLst>
              <a:ext uri="{FF2B5EF4-FFF2-40B4-BE49-F238E27FC236}">
                <a16:creationId xmlns:a16="http://schemas.microsoft.com/office/drawing/2014/main" xmlns="" id="{A31F8465-AF99-B14B-A0E6-FD54C1189DF7}"/>
              </a:ext>
            </a:extLst>
          </p:cNvPr>
          <p:cNvSpPr>
            <a:spLocks noGrp="1"/>
          </p:cNvSpPr>
          <p:nvPr>
            <p:ph type="body" sz="quarter" idx="16" hasCustomPrompt="1"/>
          </p:nvPr>
        </p:nvSpPr>
        <p:spPr>
          <a:xfrm>
            <a:off x="3656966" y="5950689"/>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9" name="Text Placeholder 13">
            <a:extLst>
              <a:ext uri="{FF2B5EF4-FFF2-40B4-BE49-F238E27FC236}">
                <a16:creationId xmlns:a16="http://schemas.microsoft.com/office/drawing/2014/main" xmlns="" id="{AABC036E-3A25-0E47-A24F-B0C32967CD03}"/>
              </a:ext>
            </a:extLst>
          </p:cNvPr>
          <p:cNvSpPr>
            <a:spLocks noGrp="1"/>
          </p:cNvSpPr>
          <p:nvPr>
            <p:ph type="body" sz="quarter" idx="17" hasCustomPrompt="1"/>
          </p:nvPr>
        </p:nvSpPr>
        <p:spPr>
          <a:xfrm>
            <a:off x="743926" y="6661857"/>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0" name="Text Placeholder 16">
            <a:extLst>
              <a:ext uri="{FF2B5EF4-FFF2-40B4-BE49-F238E27FC236}">
                <a16:creationId xmlns:a16="http://schemas.microsoft.com/office/drawing/2014/main" xmlns="" id="{BDE5ADCA-2C8F-0F4F-BE2A-0C9F4803AFB5}"/>
              </a:ext>
            </a:extLst>
          </p:cNvPr>
          <p:cNvSpPr>
            <a:spLocks noGrp="1"/>
          </p:cNvSpPr>
          <p:nvPr>
            <p:ph type="body" sz="quarter" idx="18"/>
          </p:nvPr>
        </p:nvSpPr>
        <p:spPr>
          <a:xfrm>
            <a:off x="6111875" y="5950689"/>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 name="TextBox 1">
            <a:extLst>
              <a:ext uri="{FF2B5EF4-FFF2-40B4-BE49-F238E27FC236}">
                <a16:creationId xmlns:a16="http://schemas.microsoft.com/office/drawing/2014/main" xmlns="" id="{64411239-8E63-6E4E-A828-92C94F8529B9}"/>
              </a:ext>
            </a:extLst>
          </p:cNvPr>
          <p:cNvSpPr txBox="1"/>
          <p:nvPr userDrawn="1"/>
        </p:nvSpPr>
        <p:spPr>
          <a:xfrm>
            <a:off x="6958739" y="1394847"/>
            <a:ext cx="0" cy="0"/>
          </a:xfrm>
          <a:prstGeom prst="rect">
            <a:avLst/>
          </a:prstGeom>
        </p:spPr>
        <p:txBody>
          <a:bodyPr vert="horz" wrap="none" lIns="91440" tIns="45720" rIns="91440" bIns="45720" rtlCol="0" anchor="ctr">
            <a:normAutofit fontScale="25000" lnSpcReduction="20000"/>
          </a:bodyPr>
          <a:lstStyle/>
          <a:p>
            <a:pPr algn="l"/>
            <a:endParaRPr lang="en-US" sz="2800" dirty="0"/>
          </a:p>
        </p:txBody>
      </p:sp>
    </p:spTree>
    <p:extLst>
      <p:ext uri="{BB962C8B-B14F-4D97-AF65-F5344CB8AC3E}">
        <p14:creationId xmlns:p14="http://schemas.microsoft.com/office/powerpoint/2010/main" val="123940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_slide 3 ">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73E00930-F5DC-D543-99E1-FF68EE8CCD52}"/>
              </a:ext>
            </a:extLst>
          </p:cNvPr>
          <p:cNvCxnSpPr>
            <a:cxnSpLocks/>
            <a:endCxn id="11" idx="4"/>
          </p:cNvCxnSpPr>
          <p:nvPr userDrawn="1"/>
        </p:nvCxnSpPr>
        <p:spPr>
          <a:xfrm>
            <a:off x="5440680" y="0"/>
            <a:ext cx="0" cy="36995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9D370A46-2EAC-1845-8548-CC63EFAA7D4A}"/>
              </a:ext>
            </a:extLst>
          </p:cNvPr>
          <p:cNvSpPr/>
          <p:nvPr userDrawn="1"/>
        </p:nvSpPr>
        <p:spPr>
          <a:xfrm>
            <a:off x="5324475" y="1178528"/>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xmlns="" id="{627546E3-FC6D-E64B-A6C7-8B74CCD4A0EC}"/>
              </a:ext>
            </a:extLst>
          </p:cNvPr>
          <p:cNvSpPr/>
          <p:nvPr userDrawn="1"/>
        </p:nvSpPr>
        <p:spPr>
          <a:xfrm>
            <a:off x="5324475" y="3467130"/>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4" name="Text Placeholder 13">
            <a:extLst>
              <a:ext uri="{FF2B5EF4-FFF2-40B4-BE49-F238E27FC236}">
                <a16:creationId xmlns:a16="http://schemas.microsoft.com/office/drawing/2014/main" xmlns="" id="{53B42DCA-51E6-C849-A868-4503CC58C8F1}"/>
              </a:ext>
            </a:extLst>
          </p:cNvPr>
          <p:cNvSpPr>
            <a:spLocks noGrp="1"/>
          </p:cNvSpPr>
          <p:nvPr>
            <p:ph type="body" sz="quarter" idx="10" hasCustomPrompt="1"/>
          </p:nvPr>
        </p:nvSpPr>
        <p:spPr>
          <a:xfrm>
            <a:off x="3656966" y="107623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xmlns="" id="{E6D514F1-B564-B546-B13D-DA6CF869CE8B}"/>
              </a:ext>
            </a:extLst>
          </p:cNvPr>
          <p:cNvSpPr>
            <a:spLocks noGrp="1"/>
          </p:cNvSpPr>
          <p:nvPr>
            <p:ph type="body" sz="quarter" idx="11" hasCustomPrompt="1"/>
          </p:nvPr>
        </p:nvSpPr>
        <p:spPr>
          <a:xfrm>
            <a:off x="898907" y="1787401"/>
            <a:ext cx="4089971"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xmlns="" id="{937E041C-35DC-6049-AFB7-08F65C2A1676}"/>
              </a:ext>
            </a:extLst>
          </p:cNvPr>
          <p:cNvSpPr>
            <a:spLocks noGrp="1"/>
          </p:cNvSpPr>
          <p:nvPr>
            <p:ph type="body" sz="quarter" idx="12"/>
          </p:nvPr>
        </p:nvSpPr>
        <p:spPr>
          <a:xfrm>
            <a:off x="6111875" y="107623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xmlns="" id="{EA46FE90-A183-844A-8941-6F23A81F7A48}"/>
              </a:ext>
            </a:extLst>
          </p:cNvPr>
          <p:cNvSpPr>
            <a:spLocks noGrp="1"/>
          </p:cNvSpPr>
          <p:nvPr>
            <p:ph type="body" sz="quarter" idx="13" hasCustomPrompt="1"/>
          </p:nvPr>
        </p:nvSpPr>
        <p:spPr>
          <a:xfrm>
            <a:off x="3656966" y="3467130"/>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xmlns="" id="{3117F34F-D482-1749-9A83-FAA6D5E03503}"/>
              </a:ext>
            </a:extLst>
          </p:cNvPr>
          <p:cNvSpPr>
            <a:spLocks noGrp="1"/>
          </p:cNvSpPr>
          <p:nvPr>
            <p:ph type="body" sz="quarter" idx="14" hasCustomPrompt="1"/>
          </p:nvPr>
        </p:nvSpPr>
        <p:spPr>
          <a:xfrm>
            <a:off x="898907" y="4178298"/>
            <a:ext cx="4089971"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xmlns="" id="{B3B2DBFC-4FA2-E647-A459-57CA86E437D6}"/>
              </a:ext>
            </a:extLst>
          </p:cNvPr>
          <p:cNvSpPr>
            <a:spLocks noGrp="1"/>
          </p:cNvSpPr>
          <p:nvPr>
            <p:ph type="body" sz="quarter" idx="15"/>
          </p:nvPr>
        </p:nvSpPr>
        <p:spPr>
          <a:xfrm>
            <a:off x="6111875" y="3467130"/>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xmlns="" id="{09AD32C2-F824-9645-B109-6838ED492EB3}"/>
              </a:ext>
            </a:extLst>
          </p:cNvPr>
          <p:cNvSpPr>
            <a:spLocks noGrp="1"/>
          </p:cNvSpPr>
          <p:nvPr>
            <p:ph type="body" sz="quarter" idx="16"/>
          </p:nvPr>
        </p:nvSpPr>
        <p:spPr>
          <a:xfrm>
            <a:off x="1170432" y="5421231"/>
            <a:ext cx="12272517" cy="609808"/>
          </a:xfrm>
        </p:spPr>
        <p:txBody>
          <a:bodyPr>
            <a:noAutofit/>
          </a:bodyPr>
          <a:lstStyle>
            <a:lvl1pPr marL="0" indent="0" algn="ctr">
              <a:buNone/>
              <a:defRPr sz="28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400"/>
            </a:lvl2pPr>
            <a:lvl3pPr marL="1097280" indent="0">
              <a:buNone/>
              <a:defRPr sz="2400"/>
            </a:lvl3pPr>
            <a:lvl4pPr marL="1645920" indent="0">
              <a:buNone/>
              <a:defRPr sz="2400"/>
            </a:lvl4pPr>
            <a:lvl5pPr marL="2194560" indent="0">
              <a:buNone/>
              <a:defRPr sz="2400"/>
            </a:lvl5pPr>
          </a:lstStyle>
          <a:p>
            <a:pPr lvl="0"/>
            <a:r>
              <a:rPr lang="en-US" dirty="0"/>
              <a:t>Click to edit Master text styles</a:t>
            </a:r>
          </a:p>
        </p:txBody>
      </p:sp>
      <p:sp>
        <p:nvSpPr>
          <p:cNvPr id="13" name="Text Placeholder 2">
            <a:extLst>
              <a:ext uri="{FF2B5EF4-FFF2-40B4-BE49-F238E27FC236}">
                <a16:creationId xmlns:a16="http://schemas.microsoft.com/office/drawing/2014/main" xmlns="" id="{BBEA1191-8DBE-8C49-AB5D-CB77ADE4E247}"/>
              </a:ext>
            </a:extLst>
          </p:cNvPr>
          <p:cNvSpPr>
            <a:spLocks noGrp="1"/>
          </p:cNvSpPr>
          <p:nvPr>
            <p:ph type="body" sz="quarter" idx="17"/>
          </p:nvPr>
        </p:nvSpPr>
        <p:spPr>
          <a:xfrm>
            <a:off x="1178941" y="6206057"/>
            <a:ext cx="12272517" cy="1503776"/>
          </a:xfrm>
        </p:spPr>
        <p:txBody>
          <a:bodyPr>
            <a:noAutofit/>
          </a:bodyPr>
          <a:lstStyle>
            <a:lvl1pPr marL="0" indent="0" algn="ctr">
              <a:buNone/>
              <a:defRPr sz="2400"/>
            </a:lvl1pPr>
            <a:lvl2pPr marL="548640" indent="0">
              <a:buNone/>
              <a:defRPr sz="2400"/>
            </a:lvl2pPr>
            <a:lvl3pPr marL="1097280" indent="0">
              <a:buNone/>
              <a:defRPr sz="2400"/>
            </a:lvl3pPr>
            <a:lvl4pPr marL="1645920" indent="0">
              <a:buNone/>
              <a:defRPr sz="2400"/>
            </a:lvl4pPr>
            <a:lvl5pPr marL="2194560" indent="0">
              <a:buNone/>
              <a:defRPr sz="2400"/>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xmlns="" id="{14A3DFE2-7B0A-5844-B807-70A5EFAE434D}"/>
              </a:ext>
            </a:extLst>
          </p:cNvPr>
          <p:cNvCxnSpPr/>
          <p:nvPr userDrawn="1"/>
        </p:nvCxnSpPr>
        <p:spPr>
          <a:xfrm>
            <a:off x="0" y="5212080"/>
            <a:ext cx="146304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84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Elements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94AC6-622E-7E43-8CFA-4789353BD38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Four Elements Comparison Slide</a:t>
            </a:r>
          </a:p>
        </p:txBody>
      </p:sp>
      <p:sp>
        <p:nvSpPr>
          <p:cNvPr id="6" name="Rectangle 5">
            <a:extLst>
              <a:ext uri="{FF2B5EF4-FFF2-40B4-BE49-F238E27FC236}">
                <a16:creationId xmlns:a16="http://schemas.microsoft.com/office/drawing/2014/main" xmlns="" id="{48AE7CA6-0BA4-E141-AF25-269158D98C60}"/>
              </a:ext>
            </a:extLst>
          </p:cNvPr>
          <p:cNvSpPr/>
          <p:nvPr userDrawn="1"/>
        </p:nvSpPr>
        <p:spPr>
          <a:xfrm>
            <a:off x="956945"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xmlns="" id="{DDCAC554-A30D-2A40-AFAA-F3F9C090D254}"/>
              </a:ext>
            </a:extLst>
          </p:cNvPr>
          <p:cNvSpPr/>
          <p:nvPr userDrawn="1"/>
        </p:nvSpPr>
        <p:spPr>
          <a:xfrm>
            <a:off x="4150549"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xmlns="" id="{C2060902-C422-D04A-8B9B-99C758D4E526}"/>
              </a:ext>
            </a:extLst>
          </p:cNvPr>
          <p:cNvSpPr/>
          <p:nvPr userDrawn="1"/>
        </p:nvSpPr>
        <p:spPr>
          <a:xfrm>
            <a:off x="7344154"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9" name="Rectangle 8">
            <a:extLst>
              <a:ext uri="{FF2B5EF4-FFF2-40B4-BE49-F238E27FC236}">
                <a16:creationId xmlns:a16="http://schemas.microsoft.com/office/drawing/2014/main" xmlns="" id="{C6FB1743-3D35-5A41-AF70-25FAA3D37740}"/>
              </a:ext>
            </a:extLst>
          </p:cNvPr>
          <p:cNvSpPr/>
          <p:nvPr userDrawn="1"/>
        </p:nvSpPr>
        <p:spPr>
          <a:xfrm>
            <a:off x="10537758"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xmlns="" id="{07D7C21B-1ECF-424A-88BA-9F733C9BEB0E}"/>
              </a:ext>
            </a:extLst>
          </p:cNvPr>
          <p:cNvSpPr/>
          <p:nvPr userDrawn="1"/>
        </p:nvSpPr>
        <p:spPr>
          <a:xfrm>
            <a:off x="1993896"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xmlns="" id="{4C7FDE1A-23BD-3146-891E-D46E91415A1B}"/>
              </a:ext>
            </a:extLst>
          </p:cNvPr>
          <p:cNvSpPr/>
          <p:nvPr userDrawn="1"/>
        </p:nvSpPr>
        <p:spPr>
          <a:xfrm>
            <a:off x="5187500"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7" name="Shape 2540">
            <a:extLst>
              <a:ext uri="{FF2B5EF4-FFF2-40B4-BE49-F238E27FC236}">
                <a16:creationId xmlns:a16="http://schemas.microsoft.com/office/drawing/2014/main" xmlns="" id="{A3839CE8-B27A-4743-AD19-F68729F67EC6}"/>
              </a:ext>
            </a:extLst>
          </p:cNvPr>
          <p:cNvSpPr/>
          <p:nvPr userDrawn="1"/>
        </p:nvSpPr>
        <p:spPr>
          <a:xfrm>
            <a:off x="8381105"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0" name="Shape 2540">
            <a:extLst>
              <a:ext uri="{FF2B5EF4-FFF2-40B4-BE49-F238E27FC236}">
                <a16:creationId xmlns:a16="http://schemas.microsoft.com/office/drawing/2014/main" xmlns="" id="{7F992643-F429-2A40-B9E4-D0AA4A147BB5}"/>
              </a:ext>
            </a:extLst>
          </p:cNvPr>
          <p:cNvSpPr/>
          <p:nvPr userDrawn="1"/>
        </p:nvSpPr>
        <p:spPr>
          <a:xfrm>
            <a:off x="11574709"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3" name="Text Placeholder 22">
            <a:extLst>
              <a:ext uri="{FF2B5EF4-FFF2-40B4-BE49-F238E27FC236}">
                <a16:creationId xmlns:a16="http://schemas.microsoft.com/office/drawing/2014/main" xmlns="" id="{9366BA74-3766-B648-8294-FA6DA98C412F}"/>
              </a:ext>
            </a:extLst>
          </p:cNvPr>
          <p:cNvSpPr>
            <a:spLocks noGrp="1"/>
          </p:cNvSpPr>
          <p:nvPr>
            <p:ph type="body" sz="quarter" idx="11" hasCustomPrompt="1"/>
          </p:nvPr>
        </p:nvSpPr>
        <p:spPr>
          <a:xfrm>
            <a:off x="1223963"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xmlns="" id="{DB0EFCE0-CF95-EF43-8E7B-5C03E60A5D62}"/>
              </a:ext>
            </a:extLst>
          </p:cNvPr>
          <p:cNvSpPr>
            <a:spLocks noGrp="1"/>
          </p:cNvSpPr>
          <p:nvPr>
            <p:ph type="body" sz="quarter" idx="12" hasCustomPrompt="1"/>
          </p:nvPr>
        </p:nvSpPr>
        <p:spPr>
          <a:xfrm>
            <a:off x="1223963"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xmlns="" id="{9DBB0888-7345-1D4E-BFE8-E79AFD90DFF9}"/>
              </a:ext>
            </a:extLst>
          </p:cNvPr>
          <p:cNvSpPr>
            <a:spLocks noGrp="1"/>
          </p:cNvSpPr>
          <p:nvPr>
            <p:ph type="body" sz="quarter" idx="13" hasCustomPrompt="1"/>
          </p:nvPr>
        </p:nvSpPr>
        <p:spPr>
          <a:xfrm>
            <a:off x="4401951"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xmlns="" id="{6590F019-3115-DC4D-9311-C5D0F44F546A}"/>
              </a:ext>
            </a:extLst>
          </p:cNvPr>
          <p:cNvSpPr>
            <a:spLocks noGrp="1"/>
          </p:cNvSpPr>
          <p:nvPr>
            <p:ph type="body" sz="quarter" idx="14" hasCustomPrompt="1"/>
          </p:nvPr>
        </p:nvSpPr>
        <p:spPr>
          <a:xfrm>
            <a:off x="4401951"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xmlns="" id="{6799B9D4-3551-AF47-AD79-DB57926DAA9A}"/>
              </a:ext>
            </a:extLst>
          </p:cNvPr>
          <p:cNvSpPr>
            <a:spLocks noGrp="1"/>
          </p:cNvSpPr>
          <p:nvPr>
            <p:ph type="body" sz="quarter" idx="15" hasCustomPrompt="1"/>
          </p:nvPr>
        </p:nvSpPr>
        <p:spPr>
          <a:xfrm>
            <a:off x="7615798"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xmlns="" id="{216882A0-F285-1D4E-8E52-FB81C0D31E15}"/>
              </a:ext>
            </a:extLst>
          </p:cNvPr>
          <p:cNvSpPr>
            <a:spLocks noGrp="1"/>
          </p:cNvSpPr>
          <p:nvPr>
            <p:ph type="body" sz="quarter" idx="16" hasCustomPrompt="1"/>
          </p:nvPr>
        </p:nvSpPr>
        <p:spPr>
          <a:xfrm>
            <a:off x="7615798"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9" name="Text Placeholder 22">
            <a:extLst>
              <a:ext uri="{FF2B5EF4-FFF2-40B4-BE49-F238E27FC236}">
                <a16:creationId xmlns:a16="http://schemas.microsoft.com/office/drawing/2014/main" xmlns="" id="{0F1ECDC3-6706-C247-8D55-CC5A63C184E9}"/>
              </a:ext>
            </a:extLst>
          </p:cNvPr>
          <p:cNvSpPr>
            <a:spLocks noGrp="1"/>
          </p:cNvSpPr>
          <p:nvPr>
            <p:ph type="body" sz="quarter" idx="17" hasCustomPrompt="1"/>
          </p:nvPr>
        </p:nvSpPr>
        <p:spPr>
          <a:xfrm>
            <a:off x="10789304"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30" name="Text Placeholder 22">
            <a:extLst>
              <a:ext uri="{FF2B5EF4-FFF2-40B4-BE49-F238E27FC236}">
                <a16:creationId xmlns:a16="http://schemas.microsoft.com/office/drawing/2014/main" xmlns="" id="{04554F24-1B53-BB4A-9501-302EFD823750}"/>
              </a:ext>
            </a:extLst>
          </p:cNvPr>
          <p:cNvSpPr>
            <a:spLocks noGrp="1"/>
          </p:cNvSpPr>
          <p:nvPr>
            <p:ph type="body" sz="quarter" idx="18" hasCustomPrompt="1"/>
          </p:nvPr>
        </p:nvSpPr>
        <p:spPr>
          <a:xfrm>
            <a:off x="10789304"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32" name="Text Placeholder 31">
            <a:extLst>
              <a:ext uri="{FF2B5EF4-FFF2-40B4-BE49-F238E27FC236}">
                <a16:creationId xmlns:a16="http://schemas.microsoft.com/office/drawing/2014/main" xmlns="" id="{14265226-1F34-D747-ADBF-2FBA38FA2B1B}"/>
              </a:ext>
            </a:extLst>
          </p:cNvPr>
          <p:cNvSpPr>
            <a:spLocks noGrp="1"/>
          </p:cNvSpPr>
          <p:nvPr>
            <p:ph type="body" sz="quarter" idx="19" hasCustomPrompt="1"/>
          </p:nvPr>
        </p:nvSpPr>
        <p:spPr>
          <a:xfrm>
            <a:off x="1006475" y="1331913"/>
            <a:ext cx="12617450" cy="927100"/>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3" name="Rectangle 32">
            <a:extLst>
              <a:ext uri="{FF2B5EF4-FFF2-40B4-BE49-F238E27FC236}">
                <a16:creationId xmlns:a16="http://schemas.microsoft.com/office/drawing/2014/main" xmlns="" id="{1F80816E-9413-3E49-A45A-D5DEB78B5BF5}"/>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615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lumn slide op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Three Column Slide</a:t>
            </a:r>
          </a:p>
        </p:txBody>
      </p:sp>
      <p:sp>
        <p:nvSpPr>
          <p:cNvPr id="3" name="Content Placeholder 2"/>
          <p:cNvSpPr>
            <a:spLocks noGrp="1"/>
          </p:cNvSpPr>
          <p:nvPr>
            <p:ph sz="half" idx="1" hasCustomPrompt="1"/>
          </p:nvPr>
        </p:nvSpPr>
        <p:spPr>
          <a:xfrm>
            <a:off x="1005841" y="3567694"/>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4" name="Content Placeholder 3"/>
          <p:cNvSpPr>
            <a:spLocks noGrp="1"/>
          </p:cNvSpPr>
          <p:nvPr>
            <p:ph sz="half" idx="2" hasCustomPrompt="1"/>
          </p:nvPr>
        </p:nvSpPr>
        <p:spPr>
          <a:xfrm>
            <a:off x="5337139" y="3567694"/>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xmlns="" id="{5187587A-B387-F647-A266-56BECB36D08F}"/>
              </a:ext>
            </a:extLst>
          </p:cNvPr>
          <p:cNvSpPr>
            <a:spLocks noGrp="1"/>
          </p:cNvSpPr>
          <p:nvPr>
            <p:ph sz="half" idx="11" hasCustomPrompt="1"/>
          </p:nvPr>
        </p:nvSpPr>
        <p:spPr>
          <a:xfrm>
            <a:off x="9668437" y="3577890"/>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6" name="Text Placeholder 5">
            <a:extLst>
              <a:ext uri="{FF2B5EF4-FFF2-40B4-BE49-F238E27FC236}">
                <a16:creationId xmlns:a16="http://schemas.microsoft.com/office/drawing/2014/main" xmlns="" id="{45281CC1-3248-AB47-9EDD-0402F8D54FB9}"/>
              </a:ext>
            </a:extLst>
          </p:cNvPr>
          <p:cNvSpPr>
            <a:spLocks noGrp="1"/>
          </p:cNvSpPr>
          <p:nvPr>
            <p:ph type="body" sz="quarter" idx="12"/>
          </p:nvPr>
        </p:nvSpPr>
        <p:spPr>
          <a:xfrm>
            <a:off x="1006475"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8" name="Text Placeholder 5">
            <a:extLst>
              <a:ext uri="{FF2B5EF4-FFF2-40B4-BE49-F238E27FC236}">
                <a16:creationId xmlns:a16="http://schemas.microsoft.com/office/drawing/2014/main" xmlns="" id="{F00C0D37-C563-2B4B-ACFC-C0FDE2DF7435}"/>
              </a:ext>
            </a:extLst>
          </p:cNvPr>
          <p:cNvSpPr>
            <a:spLocks noGrp="1"/>
          </p:cNvSpPr>
          <p:nvPr>
            <p:ph type="body" sz="quarter" idx="13"/>
          </p:nvPr>
        </p:nvSpPr>
        <p:spPr>
          <a:xfrm>
            <a:off x="5337139"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10" name="Text Placeholder 5">
            <a:extLst>
              <a:ext uri="{FF2B5EF4-FFF2-40B4-BE49-F238E27FC236}">
                <a16:creationId xmlns:a16="http://schemas.microsoft.com/office/drawing/2014/main" xmlns="" id="{A4BE2797-34C4-7041-A5D1-97479F3CB0B0}"/>
              </a:ext>
            </a:extLst>
          </p:cNvPr>
          <p:cNvSpPr>
            <a:spLocks noGrp="1"/>
          </p:cNvSpPr>
          <p:nvPr>
            <p:ph type="body" sz="quarter" idx="14"/>
          </p:nvPr>
        </p:nvSpPr>
        <p:spPr>
          <a:xfrm>
            <a:off x="9667803"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11" name="Shape 2540">
            <a:extLst>
              <a:ext uri="{FF2B5EF4-FFF2-40B4-BE49-F238E27FC236}">
                <a16:creationId xmlns:a16="http://schemas.microsoft.com/office/drawing/2014/main" xmlns="" id="{6117C103-1F5F-0049-9ACE-7AD7343BA3E9}"/>
              </a:ext>
            </a:extLst>
          </p:cNvPr>
          <p:cNvSpPr/>
          <p:nvPr userDrawn="1"/>
        </p:nvSpPr>
        <p:spPr>
          <a:xfrm>
            <a:off x="276446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2" name="Shape 2540">
            <a:extLst>
              <a:ext uri="{FF2B5EF4-FFF2-40B4-BE49-F238E27FC236}">
                <a16:creationId xmlns:a16="http://schemas.microsoft.com/office/drawing/2014/main" xmlns="" id="{42A951A5-6F28-0042-BFBB-AF856EE567CC}"/>
              </a:ext>
            </a:extLst>
          </p:cNvPr>
          <p:cNvSpPr/>
          <p:nvPr userDrawn="1"/>
        </p:nvSpPr>
        <p:spPr>
          <a:xfrm>
            <a:off x="7095764"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3" name="Shape 2540">
            <a:extLst>
              <a:ext uri="{FF2B5EF4-FFF2-40B4-BE49-F238E27FC236}">
                <a16:creationId xmlns:a16="http://schemas.microsoft.com/office/drawing/2014/main" xmlns="" id="{63EA8F7E-DE9B-3045-97C1-F81A0E396182}"/>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4" name="Rectangle 13">
            <a:extLst>
              <a:ext uri="{FF2B5EF4-FFF2-40B4-BE49-F238E27FC236}">
                <a16:creationId xmlns:a16="http://schemas.microsoft.com/office/drawing/2014/main" xmlns="" id="{6ACB67A1-7DA2-CF49-ADBA-7D99A5E3018B}"/>
              </a:ext>
            </a:extLst>
          </p:cNvPr>
          <p:cNvSpPr/>
          <p:nvPr userDrawn="1"/>
        </p:nvSpPr>
        <p:spPr>
          <a:xfrm>
            <a:off x="2554668" y="1582064"/>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xmlns="" id="{4C5F619A-3186-2A41-BCF3-BE6FF6C04F3D}"/>
              </a:ext>
            </a:extLst>
          </p:cNvPr>
          <p:cNvSpPr/>
          <p:nvPr userDrawn="1"/>
        </p:nvSpPr>
        <p:spPr>
          <a:xfrm>
            <a:off x="6897071" y="1582063"/>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xmlns="" id="{0A65CE60-1BA7-3640-9BFE-DA5EEFFFE876}"/>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xmlns="" id="{E1645FAF-201C-AC49-99E6-2FBFFAA46FE3}"/>
              </a:ext>
            </a:extLst>
          </p:cNvPr>
          <p:cNvCxnSpPr/>
          <p:nvPr userDrawn="1"/>
        </p:nvCxnSpPr>
        <p:spPr>
          <a:xfrm>
            <a:off x="1005840" y="3369004"/>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C6D21FD-7925-3E41-85B5-6A48DC6C2DA1}"/>
              </a:ext>
            </a:extLst>
          </p:cNvPr>
          <p:cNvCxnSpPr/>
          <p:nvPr userDrawn="1"/>
        </p:nvCxnSpPr>
        <p:spPr>
          <a:xfrm>
            <a:off x="5337454" y="3369004"/>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80ABFFD-6AA3-FE44-804E-0D07E6E02EFC}"/>
              </a:ext>
            </a:extLst>
          </p:cNvPr>
          <p:cNvCxnSpPr/>
          <p:nvPr userDrawn="1"/>
        </p:nvCxnSpPr>
        <p:spPr>
          <a:xfrm>
            <a:off x="9667802" y="3379765"/>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455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Col w/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Four Column Slide</a:t>
            </a:r>
          </a:p>
        </p:txBody>
      </p:sp>
      <p:sp>
        <p:nvSpPr>
          <p:cNvPr id="3" name="Content Placeholder 2"/>
          <p:cNvSpPr>
            <a:spLocks noGrp="1"/>
          </p:cNvSpPr>
          <p:nvPr>
            <p:ph sz="half" idx="1" hasCustomPrompt="1"/>
          </p:nvPr>
        </p:nvSpPr>
        <p:spPr>
          <a:xfrm>
            <a:off x="1005841"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4" name="Content Placeholder 3"/>
          <p:cNvSpPr>
            <a:spLocks noGrp="1"/>
          </p:cNvSpPr>
          <p:nvPr>
            <p:ph sz="half" idx="2" hasCustomPrompt="1"/>
          </p:nvPr>
        </p:nvSpPr>
        <p:spPr>
          <a:xfrm>
            <a:off x="1005841"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9" name="Rectangle 8">
            <a:extLst>
              <a:ext uri="{FF2B5EF4-FFF2-40B4-BE49-F238E27FC236}">
                <a16:creationId xmlns:a16="http://schemas.microsoft.com/office/drawing/2014/main" xmlns=""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xmlns="" id="{CA17B18D-B120-EA40-B743-3C14030F7904}"/>
              </a:ext>
            </a:extLst>
          </p:cNvPr>
          <p:cNvSpPr>
            <a:spLocks noGrp="1"/>
          </p:cNvSpPr>
          <p:nvPr>
            <p:ph sz="half" idx="10" hasCustomPrompt="1"/>
          </p:nvPr>
        </p:nvSpPr>
        <p:spPr>
          <a:xfrm>
            <a:off x="4216302"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1" name="Content Placeholder 3">
            <a:extLst>
              <a:ext uri="{FF2B5EF4-FFF2-40B4-BE49-F238E27FC236}">
                <a16:creationId xmlns:a16="http://schemas.microsoft.com/office/drawing/2014/main" xmlns="" id="{62A687D0-77B2-0846-8A63-D2AB769DFA9B}"/>
              </a:ext>
            </a:extLst>
          </p:cNvPr>
          <p:cNvSpPr>
            <a:spLocks noGrp="1"/>
          </p:cNvSpPr>
          <p:nvPr>
            <p:ph sz="half" idx="11" hasCustomPrompt="1"/>
          </p:nvPr>
        </p:nvSpPr>
        <p:spPr>
          <a:xfrm>
            <a:off x="4216302"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12" name="Content Placeholder 2">
            <a:extLst>
              <a:ext uri="{FF2B5EF4-FFF2-40B4-BE49-F238E27FC236}">
                <a16:creationId xmlns:a16="http://schemas.microsoft.com/office/drawing/2014/main" xmlns="" id="{04928571-085C-DC4B-8A0A-5A2C2B47CF60}"/>
              </a:ext>
            </a:extLst>
          </p:cNvPr>
          <p:cNvSpPr>
            <a:spLocks noGrp="1"/>
          </p:cNvSpPr>
          <p:nvPr>
            <p:ph sz="half" idx="12" hasCustomPrompt="1"/>
          </p:nvPr>
        </p:nvSpPr>
        <p:spPr>
          <a:xfrm>
            <a:off x="7412015"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3" name="Content Placeholder 3">
            <a:extLst>
              <a:ext uri="{FF2B5EF4-FFF2-40B4-BE49-F238E27FC236}">
                <a16:creationId xmlns:a16="http://schemas.microsoft.com/office/drawing/2014/main" xmlns="" id="{824D12AA-7808-F14C-B158-1DBFD65C0D01}"/>
              </a:ext>
            </a:extLst>
          </p:cNvPr>
          <p:cNvSpPr>
            <a:spLocks noGrp="1"/>
          </p:cNvSpPr>
          <p:nvPr>
            <p:ph sz="half" idx="13" hasCustomPrompt="1"/>
          </p:nvPr>
        </p:nvSpPr>
        <p:spPr>
          <a:xfrm>
            <a:off x="7412015"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14" name="Content Placeholder 2">
            <a:extLst>
              <a:ext uri="{FF2B5EF4-FFF2-40B4-BE49-F238E27FC236}">
                <a16:creationId xmlns:a16="http://schemas.microsoft.com/office/drawing/2014/main" xmlns="" id="{27B51D25-5104-554F-9521-621BA933BE4C}"/>
              </a:ext>
            </a:extLst>
          </p:cNvPr>
          <p:cNvSpPr>
            <a:spLocks noGrp="1"/>
          </p:cNvSpPr>
          <p:nvPr>
            <p:ph sz="half" idx="14" hasCustomPrompt="1"/>
          </p:nvPr>
        </p:nvSpPr>
        <p:spPr>
          <a:xfrm>
            <a:off x="10582835"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5" name="Content Placeholder 3">
            <a:extLst>
              <a:ext uri="{FF2B5EF4-FFF2-40B4-BE49-F238E27FC236}">
                <a16:creationId xmlns:a16="http://schemas.microsoft.com/office/drawing/2014/main" xmlns="" id="{9BA14039-BBED-544B-926A-E5E1CCD18075}"/>
              </a:ext>
            </a:extLst>
          </p:cNvPr>
          <p:cNvSpPr>
            <a:spLocks noGrp="1"/>
          </p:cNvSpPr>
          <p:nvPr>
            <p:ph sz="half" idx="15" hasCustomPrompt="1"/>
          </p:nvPr>
        </p:nvSpPr>
        <p:spPr>
          <a:xfrm>
            <a:off x="10582835"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cxnSp>
        <p:nvCxnSpPr>
          <p:cNvPr id="16" name="Straight Connector 15">
            <a:extLst>
              <a:ext uri="{FF2B5EF4-FFF2-40B4-BE49-F238E27FC236}">
                <a16:creationId xmlns:a16="http://schemas.microsoft.com/office/drawing/2014/main" xmlns="" id="{1F6FA88A-ABE1-C842-AB4C-13D5DD5A6B56}"/>
              </a:ext>
            </a:extLst>
          </p:cNvPr>
          <p:cNvCxnSpPr/>
          <p:nvPr userDrawn="1"/>
        </p:nvCxnSpPr>
        <p:spPr>
          <a:xfrm>
            <a:off x="1005840"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7C4281B-37A4-7D4E-A90E-75A96B0E55B1}"/>
              </a:ext>
            </a:extLst>
          </p:cNvPr>
          <p:cNvCxnSpPr/>
          <p:nvPr userDrawn="1"/>
        </p:nvCxnSpPr>
        <p:spPr>
          <a:xfrm>
            <a:off x="4201553"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9A15E55-9237-B54D-91F8-B14A3687EFB6}"/>
              </a:ext>
            </a:extLst>
          </p:cNvPr>
          <p:cNvCxnSpPr/>
          <p:nvPr userDrawn="1"/>
        </p:nvCxnSpPr>
        <p:spPr>
          <a:xfrm>
            <a:off x="7387121"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8218A3B-EE2B-1940-88CA-B520694C64D0}"/>
              </a:ext>
            </a:extLst>
          </p:cNvPr>
          <p:cNvCxnSpPr/>
          <p:nvPr userDrawn="1"/>
        </p:nvCxnSpPr>
        <p:spPr>
          <a:xfrm>
            <a:off x="10582834"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xmlns="" id="{EED88FA0-322C-224C-98F8-441EBDC8E95C}"/>
              </a:ext>
            </a:extLst>
          </p:cNvPr>
          <p:cNvSpPr>
            <a:spLocks noGrp="1"/>
          </p:cNvSpPr>
          <p:nvPr>
            <p:ph type="pic" sz="quarter" idx="16"/>
          </p:nvPr>
        </p:nvSpPr>
        <p:spPr>
          <a:xfrm>
            <a:off x="1005915" y="6652670"/>
            <a:ext cx="3041650" cy="1454150"/>
          </a:xfrm>
        </p:spPr>
        <p:txBody>
          <a:bodyPr/>
          <a:lstStyle/>
          <a:p>
            <a:endParaRPr lang="en-US"/>
          </a:p>
        </p:txBody>
      </p:sp>
      <p:sp>
        <p:nvSpPr>
          <p:cNvPr id="22" name="Picture Placeholder 20">
            <a:extLst>
              <a:ext uri="{FF2B5EF4-FFF2-40B4-BE49-F238E27FC236}">
                <a16:creationId xmlns:a16="http://schemas.microsoft.com/office/drawing/2014/main" xmlns="" id="{F78A9794-F0F5-814F-9A2D-DE05965F861B}"/>
              </a:ext>
            </a:extLst>
          </p:cNvPr>
          <p:cNvSpPr>
            <a:spLocks noGrp="1"/>
          </p:cNvSpPr>
          <p:nvPr>
            <p:ph type="pic" sz="quarter" idx="17"/>
          </p:nvPr>
        </p:nvSpPr>
        <p:spPr>
          <a:xfrm>
            <a:off x="4201553" y="6652670"/>
            <a:ext cx="3041650" cy="1454150"/>
          </a:xfrm>
        </p:spPr>
        <p:txBody>
          <a:bodyPr/>
          <a:lstStyle/>
          <a:p>
            <a:endParaRPr lang="en-US"/>
          </a:p>
        </p:txBody>
      </p:sp>
      <p:sp>
        <p:nvSpPr>
          <p:cNvPr id="23" name="Picture Placeholder 20">
            <a:extLst>
              <a:ext uri="{FF2B5EF4-FFF2-40B4-BE49-F238E27FC236}">
                <a16:creationId xmlns:a16="http://schemas.microsoft.com/office/drawing/2014/main" xmlns="" id="{003AD575-C359-D640-8026-D2AE5BFB7360}"/>
              </a:ext>
            </a:extLst>
          </p:cNvPr>
          <p:cNvSpPr>
            <a:spLocks noGrp="1"/>
          </p:cNvSpPr>
          <p:nvPr>
            <p:ph type="pic" sz="quarter" idx="18"/>
          </p:nvPr>
        </p:nvSpPr>
        <p:spPr>
          <a:xfrm>
            <a:off x="7396631" y="6652670"/>
            <a:ext cx="3041650" cy="1454150"/>
          </a:xfrm>
        </p:spPr>
        <p:txBody>
          <a:bodyPr/>
          <a:lstStyle/>
          <a:p>
            <a:endParaRPr lang="en-US"/>
          </a:p>
        </p:txBody>
      </p:sp>
      <p:sp>
        <p:nvSpPr>
          <p:cNvPr id="24" name="Picture Placeholder 20">
            <a:extLst>
              <a:ext uri="{FF2B5EF4-FFF2-40B4-BE49-F238E27FC236}">
                <a16:creationId xmlns:a16="http://schemas.microsoft.com/office/drawing/2014/main" xmlns="" id="{39C90677-B6DB-4046-A1F8-63B7782F01D0}"/>
              </a:ext>
            </a:extLst>
          </p:cNvPr>
          <p:cNvSpPr>
            <a:spLocks noGrp="1"/>
          </p:cNvSpPr>
          <p:nvPr>
            <p:ph type="pic" sz="quarter" idx="19"/>
          </p:nvPr>
        </p:nvSpPr>
        <p:spPr>
          <a:xfrm>
            <a:off x="10591709" y="6652670"/>
            <a:ext cx="3041650" cy="1454150"/>
          </a:xfrm>
        </p:spPr>
        <p:txBody>
          <a:bodyPr/>
          <a:lstStyle/>
          <a:p>
            <a:endParaRPr lang="en-US"/>
          </a:p>
        </p:txBody>
      </p:sp>
    </p:spTree>
    <p:extLst>
      <p:ext uri="{BB962C8B-B14F-4D97-AF65-F5344CB8AC3E}">
        <p14:creationId xmlns:p14="http://schemas.microsoft.com/office/powerpoint/2010/main" val="2182041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Elements Comparis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8AE7CA6-0BA4-E141-AF25-269158D98C60}"/>
              </a:ext>
            </a:extLst>
          </p:cNvPr>
          <p:cNvSpPr/>
          <p:nvPr userDrawn="1"/>
        </p:nvSpPr>
        <p:spPr>
          <a:xfrm>
            <a:off x="2539188"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xmlns="" id="{DDCAC554-A30D-2A40-AFAA-F3F9C090D254}"/>
              </a:ext>
            </a:extLst>
          </p:cNvPr>
          <p:cNvSpPr/>
          <p:nvPr userDrawn="1"/>
        </p:nvSpPr>
        <p:spPr>
          <a:xfrm>
            <a:off x="5732792" y="2363657"/>
            <a:ext cx="3004710" cy="504567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xmlns="" id="{C2060902-C422-D04A-8B9B-99C758D4E526}"/>
              </a:ext>
            </a:extLst>
          </p:cNvPr>
          <p:cNvSpPr/>
          <p:nvPr userDrawn="1"/>
        </p:nvSpPr>
        <p:spPr>
          <a:xfrm>
            <a:off x="8926397"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xmlns="" id="{07D7C21B-1ECF-424A-88BA-9F733C9BEB0E}"/>
              </a:ext>
            </a:extLst>
          </p:cNvPr>
          <p:cNvSpPr/>
          <p:nvPr userDrawn="1"/>
        </p:nvSpPr>
        <p:spPr>
          <a:xfrm>
            <a:off x="3576139"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xmlns="" id="{4C7FDE1A-23BD-3146-891E-D46E91415A1B}"/>
              </a:ext>
            </a:extLst>
          </p:cNvPr>
          <p:cNvSpPr/>
          <p:nvPr userDrawn="1"/>
        </p:nvSpPr>
        <p:spPr>
          <a:xfrm>
            <a:off x="6769743"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7" name="Shape 2540">
            <a:extLst>
              <a:ext uri="{FF2B5EF4-FFF2-40B4-BE49-F238E27FC236}">
                <a16:creationId xmlns:a16="http://schemas.microsoft.com/office/drawing/2014/main" xmlns="" id="{A3839CE8-B27A-4743-AD19-F68729F67EC6}"/>
              </a:ext>
            </a:extLst>
          </p:cNvPr>
          <p:cNvSpPr/>
          <p:nvPr userDrawn="1"/>
        </p:nvSpPr>
        <p:spPr>
          <a:xfrm>
            <a:off x="9963348"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3" name="Text Placeholder 22">
            <a:extLst>
              <a:ext uri="{FF2B5EF4-FFF2-40B4-BE49-F238E27FC236}">
                <a16:creationId xmlns:a16="http://schemas.microsoft.com/office/drawing/2014/main" xmlns="" id="{9366BA74-3766-B648-8294-FA6DA98C412F}"/>
              </a:ext>
            </a:extLst>
          </p:cNvPr>
          <p:cNvSpPr>
            <a:spLocks noGrp="1"/>
          </p:cNvSpPr>
          <p:nvPr>
            <p:ph type="body" sz="quarter" idx="11" hasCustomPrompt="1"/>
          </p:nvPr>
        </p:nvSpPr>
        <p:spPr>
          <a:xfrm>
            <a:off x="2806206"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xmlns="" id="{DB0EFCE0-CF95-EF43-8E7B-5C03E60A5D62}"/>
              </a:ext>
            </a:extLst>
          </p:cNvPr>
          <p:cNvSpPr>
            <a:spLocks noGrp="1"/>
          </p:cNvSpPr>
          <p:nvPr>
            <p:ph type="body" sz="quarter" idx="12" hasCustomPrompt="1"/>
          </p:nvPr>
        </p:nvSpPr>
        <p:spPr>
          <a:xfrm>
            <a:off x="2806206"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xmlns="" id="{9DBB0888-7345-1D4E-BFE8-E79AFD90DFF9}"/>
              </a:ext>
            </a:extLst>
          </p:cNvPr>
          <p:cNvSpPr>
            <a:spLocks noGrp="1"/>
          </p:cNvSpPr>
          <p:nvPr>
            <p:ph type="body" sz="quarter" idx="13" hasCustomPrompt="1"/>
          </p:nvPr>
        </p:nvSpPr>
        <p:spPr>
          <a:xfrm>
            <a:off x="5984194" y="4303714"/>
            <a:ext cx="2500312" cy="429652"/>
          </a:xfrm>
        </p:spPr>
        <p:txBody>
          <a:bodyPr>
            <a:normAutofit/>
          </a:bodyPr>
          <a:lstStyle>
            <a:lvl1pPr marL="0" indent="0" algn="ctr">
              <a:buNone/>
              <a:defRPr sz="24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xmlns="" id="{6590F019-3115-DC4D-9311-C5D0F44F546A}"/>
              </a:ext>
            </a:extLst>
          </p:cNvPr>
          <p:cNvSpPr>
            <a:spLocks noGrp="1"/>
          </p:cNvSpPr>
          <p:nvPr>
            <p:ph type="body" sz="quarter" idx="14" hasCustomPrompt="1"/>
          </p:nvPr>
        </p:nvSpPr>
        <p:spPr>
          <a:xfrm>
            <a:off x="5984194" y="4777422"/>
            <a:ext cx="2500312" cy="2389859"/>
          </a:xfrm>
        </p:spPr>
        <p:txBody>
          <a:bodyPr>
            <a:normAutofit/>
          </a:bodyPr>
          <a:lstStyle>
            <a:lvl1pPr marL="0" indent="0" algn="ctr">
              <a:buNone/>
              <a:defRPr sz="2000"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xmlns="" id="{6799B9D4-3551-AF47-AD79-DB57926DAA9A}"/>
              </a:ext>
            </a:extLst>
          </p:cNvPr>
          <p:cNvSpPr>
            <a:spLocks noGrp="1"/>
          </p:cNvSpPr>
          <p:nvPr>
            <p:ph type="body" sz="quarter" idx="15" hasCustomPrompt="1"/>
          </p:nvPr>
        </p:nvSpPr>
        <p:spPr>
          <a:xfrm>
            <a:off x="9198041"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xmlns="" id="{216882A0-F285-1D4E-8E52-FB81C0D31E15}"/>
              </a:ext>
            </a:extLst>
          </p:cNvPr>
          <p:cNvSpPr>
            <a:spLocks noGrp="1"/>
          </p:cNvSpPr>
          <p:nvPr>
            <p:ph type="body" sz="quarter" idx="16" hasCustomPrompt="1"/>
          </p:nvPr>
        </p:nvSpPr>
        <p:spPr>
          <a:xfrm>
            <a:off x="9198041"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1" name="Title 1">
            <a:extLst>
              <a:ext uri="{FF2B5EF4-FFF2-40B4-BE49-F238E27FC236}">
                <a16:creationId xmlns:a16="http://schemas.microsoft.com/office/drawing/2014/main" xmlns="" id="{FAA18398-EA48-5B47-BAFE-561EA674ED13}"/>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Three Elements Comparison Slide</a:t>
            </a:r>
          </a:p>
        </p:txBody>
      </p:sp>
      <p:sp>
        <p:nvSpPr>
          <p:cNvPr id="22" name="Text Placeholder 31">
            <a:extLst>
              <a:ext uri="{FF2B5EF4-FFF2-40B4-BE49-F238E27FC236}">
                <a16:creationId xmlns:a16="http://schemas.microsoft.com/office/drawing/2014/main" xmlns="" id="{F7B5EB26-166B-E042-BDB4-77BD3E92F0A3}"/>
              </a:ext>
            </a:extLst>
          </p:cNvPr>
          <p:cNvSpPr>
            <a:spLocks noGrp="1"/>
          </p:cNvSpPr>
          <p:nvPr>
            <p:ph type="body" sz="quarter" idx="19" hasCustomPrompt="1"/>
          </p:nvPr>
        </p:nvSpPr>
        <p:spPr>
          <a:xfrm>
            <a:off x="1006475" y="1331913"/>
            <a:ext cx="12617450" cy="927100"/>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1" name="Rectangle 30">
            <a:extLst>
              <a:ext uri="{FF2B5EF4-FFF2-40B4-BE49-F238E27FC236}">
                <a16:creationId xmlns:a16="http://schemas.microsoft.com/office/drawing/2014/main" xmlns="" id="{D8F3CABF-92F3-8546-8744-6D64AE4D8A7F}"/>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3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FD90A6C-13A0-BD4A-8B14-0E1AC17ABAD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4626590"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385259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278F31-2F68-934B-A3CD-DDEB196E1FF7}"/>
              </a:ext>
            </a:extLst>
          </p:cNvPr>
          <p:cNvSpPr/>
          <p:nvPr userDrawn="1"/>
        </p:nvSpPr>
        <p:spPr>
          <a:xfrm>
            <a:off x="312669" y="-75332"/>
            <a:ext cx="4611420" cy="83049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22F32B11-2514-CE42-B9AA-4D94A0569F27}"/>
              </a:ext>
            </a:extLst>
          </p:cNvPr>
          <p:cNvSpPr/>
          <p:nvPr userDrawn="1"/>
        </p:nvSpPr>
        <p:spPr>
          <a:xfrm>
            <a:off x="9706311" y="-75332"/>
            <a:ext cx="4611420" cy="83049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xmlns="" id="{F3CE7B38-3F94-1844-BC2E-7AFF5256FE72}"/>
              </a:ext>
            </a:extLst>
          </p:cNvPr>
          <p:cNvSpPr txBox="1"/>
          <p:nvPr userDrawn="1"/>
        </p:nvSpPr>
        <p:spPr>
          <a:xfrm>
            <a:off x="4924089" y="537655"/>
            <a:ext cx="4736989"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36" name="TextBox 35">
            <a:extLst>
              <a:ext uri="{FF2B5EF4-FFF2-40B4-BE49-F238E27FC236}">
                <a16:creationId xmlns:a16="http://schemas.microsoft.com/office/drawing/2014/main" xmlns="" id="{EC966DE0-EEE8-374A-98B2-6B616844205A}"/>
              </a:ext>
            </a:extLst>
          </p:cNvPr>
          <p:cNvSpPr txBox="1"/>
          <p:nvPr userDrawn="1"/>
        </p:nvSpPr>
        <p:spPr>
          <a:xfrm>
            <a:off x="9706311" y="537655"/>
            <a:ext cx="4611419"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39" name="TextBox 38">
            <a:extLst>
              <a:ext uri="{FF2B5EF4-FFF2-40B4-BE49-F238E27FC236}">
                <a16:creationId xmlns:a16="http://schemas.microsoft.com/office/drawing/2014/main" xmlns="" id="{BDF1C408-45C7-6B44-BF9D-F708049B000E}"/>
              </a:ext>
            </a:extLst>
          </p:cNvPr>
          <p:cNvSpPr txBox="1"/>
          <p:nvPr userDrawn="1"/>
        </p:nvSpPr>
        <p:spPr>
          <a:xfrm>
            <a:off x="312669" y="537655"/>
            <a:ext cx="4611420"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45" name="Rectangle 44">
            <a:extLst>
              <a:ext uri="{FF2B5EF4-FFF2-40B4-BE49-F238E27FC236}">
                <a16:creationId xmlns:a16="http://schemas.microsoft.com/office/drawing/2014/main" xmlns="" id="{25E1D45D-3963-CF4A-89A4-DF69ADA2311E}"/>
              </a:ext>
            </a:extLst>
          </p:cNvPr>
          <p:cNvSpPr/>
          <p:nvPr userDrawn="1"/>
        </p:nvSpPr>
        <p:spPr>
          <a:xfrm>
            <a:off x="2160983" y="-15267"/>
            <a:ext cx="10353665" cy="672377"/>
          </a:xfrm>
          <a:prstGeom prst="rect">
            <a:avLst/>
          </a:prstGeom>
          <a:solidFill>
            <a:srgbClr val="13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3" name="Text Placeholder 2">
            <a:extLst>
              <a:ext uri="{FF2B5EF4-FFF2-40B4-BE49-F238E27FC236}">
                <a16:creationId xmlns:a16="http://schemas.microsoft.com/office/drawing/2014/main" xmlns="" id="{5CC55899-08C5-4F41-BA2F-740F9D45999B}"/>
              </a:ext>
            </a:extLst>
          </p:cNvPr>
          <p:cNvSpPr>
            <a:spLocks noGrp="1"/>
          </p:cNvSpPr>
          <p:nvPr>
            <p:ph type="body" sz="quarter" idx="10" hasCustomPrompt="1"/>
          </p:nvPr>
        </p:nvSpPr>
        <p:spPr>
          <a:xfrm>
            <a:off x="2160983" y="69980"/>
            <a:ext cx="10308433" cy="584839"/>
          </a:xfrm>
        </p:spPr>
        <p:txBody>
          <a:bodyPr>
            <a:normAutofit/>
          </a:bodyPr>
          <a:lstStyle>
            <a:lvl1pPr marL="0" indent="0" algn="ctr">
              <a:buNone/>
              <a:defRPr sz="2400" b="1" i="0" cap="all" spc="200" baseline="0">
                <a:solidFill>
                  <a:schemeClr val="bg1"/>
                </a:solidFill>
                <a:latin typeface="Segoe UI" panose="020B0502040204020203" pitchFamily="34" charset="0"/>
              </a:defRPr>
            </a:lvl1pPr>
          </a:lstStyle>
          <a:p>
            <a:pPr lvl="0"/>
            <a:r>
              <a:rPr lang="en-US" dirty="0"/>
              <a:t>LONG Title GOES here- Testimonials slide</a:t>
            </a:r>
          </a:p>
        </p:txBody>
      </p:sp>
      <p:sp>
        <p:nvSpPr>
          <p:cNvPr id="5" name="Picture Placeholder 4">
            <a:extLst>
              <a:ext uri="{FF2B5EF4-FFF2-40B4-BE49-F238E27FC236}">
                <a16:creationId xmlns:a16="http://schemas.microsoft.com/office/drawing/2014/main" xmlns="" id="{B821005E-71B8-4948-B3F1-BDDD700093A9}"/>
              </a:ext>
            </a:extLst>
          </p:cNvPr>
          <p:cNvSpPr>
            <a:spLocks noGrp="1"/>
          </p:cNvSpPr>
          <p:nvPr>
            <p:ph type="pic" sz="quarter" idx="11" hasCustomPrompt="1"/>
          </p:nvPr>
        </p:nvSpPr>
        <p:spPr>
          <a:xfrm>
            <a:off x="767580" y="5936569"/>
            <a:ext cx="3567353" cy="2039032"/>
          </a:xfrm>
        </p:spPr>
        <p:txBody>
          <a:bodyPr anchor="ctr" anchorCtr="0"/>
          <a:lstStyle>
            <a:lvl1pPr marL="0" indent="0" algn="ctr">
              <a:buNone/>
              <a:defRPr/>
            </a:lvl1pPr>
          </a:lstStyle>
          <a:p>
            <a:r>
              <a:rPr lang="en-US" dirty="0"/>
              <a:t>Logo here</a:t>
            </a:r>
          </a:p>
        </p:txBody>
      </p:sp>
      <p:sp>
        <p:nvSpPr>
          <p:cNvPr id="52" name="Picture Placeholder 4">
            <a:extLst>
              <a:ext uri="{FF2B5EF4-FFF2-40B4-BE49-F238E27FC236}">
                <a16:creationId xmlns:a16="http://schemas.microsoft.com/office/drawing/2014/main" xmlns="" id="{C4828D3F-1A57-F94C-86EF-F194CB63A059}"/>
              </a:ext>
            </a:extLst>
          </p:cNvPr>
          <p:cNvSpPr>
            <a:spLocks noGrp="1"/>
          </p:cNvSpPr>
          <p:nvPr>
            <p:ph type="pic" sz="quarter" idx="12" hasCustomPrompt="1"/>
          </p:nvPr>
        </p:nvSpPr>
        <p:spPr>
          <a:xfrm>
            <a:off x="5575145" y="5936568"/>
            <a:ext cx="3567353" cy="2039032"/>
          </a:xfrm>
        </p:spPr>
        <p:txBody>
          <a:bodyPr anchor="ctr" anchorCtr="0"/>
          <a:lstStyle>
            <a:lvl1pPr marL="0" indent="0" algn="ctr">
              <a:buNone/>
              <a:defRPr/>
            </a:lvl1pPr>
          </a:lstStyle>
          <a:p>
            <a:r>
              <a:rPr lang="en-US" dirty="0"/>
              <a:t>Logo here</a:t>
            </a:r>
          </a:p>
        </p:txBody>
      </p:sp>
      <p:sp>
        <p:nvSpPr>
          <p:cNvPr id="53" name="Picture Placeholder 4">
            <a:extLst>
              <a:ext uri="{FF2B5EF4-FFF2-40B4-BE49-F238E27FC236}">
                <a16:creationId xmlns:a16="http://schemas.microsoft.com/office/drawing/2014/main" xmlns="" id="{0053C897-2C55-1A4A-B869-D7D909170D8D}"/>
              </a:ext>
            </a:extLst>
          </p:cNvPr>
          <p:cNvSpPr>
            <a:spLocks noGrp="1"/>
          </p:cNvSpPr>
          <p:nvPr>
            <p:ph type="pic" sz="quarter" idx="13" hasCustomPrompt="1"/>
          </p:nvPr>
        </p:nvSpPr>
        <p:spPr>
          <a:xfrm>
            <a:off x="10202391" y="5845755"/>
            <a:ext cx="3567353" cy="2039032"/>
          </a:xfrm>
        </p:spPr>
        <p:txBody>
          <a:bodyPr anchor="ctr" anchorCtr="0"/>
          <a:lstStyle>
            <a:lvl1pPr marL="0" indent="0" algn="ctr">
              <a:buNone/>
              <a:defRPr/>
            </a:lvl1pPr>
          </a:lstStyle>
          <a:p>
            <a:r>
              <a:rPr lang="en-US" dirty="0"/>
              <a:t>Logo here</a:t>
            </a:r>
          </a:p>
        </p:txBody>
      </p:sp>
      <p:sp>
        <p:nvSpPr>
          <p:cNvPr id="12" name="Text Placeholder 11">
            <a:extLst>
              <a:ext uri="{FF2B5EF4-FFF2-40B4-BE49-F238E27FC236}">
                <a16:creationId xmlns:a16="http://schemas.microsoft.com/office/drawing/2014/main" xmlns="" id="{FA3479C7-880B-A042-BFF0-372709CF7DD1}"/>
              </a:ext>
            </a:extLst>
          </p:cNvPr>
          <p:cNvSpPr>
            <a:spLocks noGrp="1"/>
          </p:cNvSpPr>
          <p:nvPr>
            <p:ph type="body" sz="quarter" idx="14" hasCustomPrompt="1"/>
          </p:nvPr>
        </p:nvSpPr>
        <p:spPr>
          <a:xfrm>
            <a:off x="312669" y="1814876"/>
            <a:ext cx="4566188" cy="2448499"/>
          </a:xfrm>
        </p:spPr>
        <p:txBody>
          <a:bodyPr lIns="36576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15" name="Text Placeholder 14">
            <a:extLst>
              <a:ext uri="{FF2B5EF4-FFF2-40B4-BE49-F238E27FC236}">
                <a16:creationId xmlns:a16="http://schemas.microsoft.com/office/drawing/2014/main" xmlns="" id="{9B41E83C-ADC4-924E-AAA5-1C50C9408104}"/>
              </a:ext>
            </a:extLst>
          </p:cNvPr>
          <p:cNvSpPr>
            <a:spLocks noGrp="1"/>
          </p:cNvSpPr>
          <p:nvPr>
            <p:ph type="body" sz="quarter" idx="15" hasCustomPrompt="1"/>
          </p:nvPr>
        </p:nvSpPr>
        <p:spPr>
          <a:xfrm>
            <a:off x="312738"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55" name="Text Placeholder 14">
            <a:extLst>
              <a:ext uri="{FF2B5EF4-FFF2-40B4-BE49-F238E27FC236}">
                <a16:creationId xmlns:a16="http://schemas.microsoft.com/office/drawing/2014/main" xmlns="" id="{2B1E935D-FECA-7C4A-89F0-BC4E122F8637}"/>
              </a:ext>
            </a:extLst>
          </p:cNvPr>
          <p:cNvSpPr>
            <a:spLocks noGrp="1"/>
          </p:cNvSpPr>
          <p:nvPr>
            <p:ph type="body" sz="quarter" idx="16" hasCustomPrompt="1"/>
          </p:nvPr>
        </p:nvSpPr>
        <p:spPr>
          <a:xfrm>
            <a:off x="335554"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
        <p:nvSpPr>
          <p:cNvPr id="56" name="Text Placeholder 11">
            <a:extLst>
              <a:ext uri="{FF2B5EF4-FFF2-40B4-BE49-F238E27FC236}">
                <a16:creationId xmlns:a16="http://schemas.microsoft.com/office/drawing/2014/main" xmlns="" id="{504E699E-719B-A445-8836-8D9928B49FC3}"/>
              </a:ext>
            </a:extLst>
          </p:cNvPr>
          <p:cNvSpPr>
            <a:spLocks noGrp="1"/>
          </p:cNvSpPr>
          <p:nvPr>
            <p:ph type="body" sz="quarter" idx="17" hasCustomPrompt="1"/>
          </p:nvPr>
        </p:nvSpPr>
        <p:spPr>
          <a:xfrm>
            <a:off x="5020932" y="1814876"/>
            <a:ext cx="4566188" cy="2448499"/>
          </a:xfrm>
        </p:spPr>
        <p:txBody>
          <a:bodyPr lIns="54864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57" name="Text Placeholder 14">
            <a:extLst>
              <a:ext uri="{FF2B5EF4-FFF2-40B4-BE49-F238E27FC236}">
                <a16:creationId xmlns:a16="http://schemas.microsoft.com/office/drawing/2014/main" xmlns="" id="{39D72CC5-B3DB-9E46-83D0-11D632EEA149}"/>
              </a:ext>
            </a:extLst>
          </p:cNvPr>
          <p:cNvSpPr>
            <a:spLocks noGrp="1"/>
          </p:cNvSpPr>
          <p:nvPr>
            <p:ph type="body" sz="quarter" idx="18" hasCustomPrompt="1"/>
          </p:nvPr>
        </p:nvSpPr>
        <p:spPr>
          <a:xfrm>
            <a:off x="5021001"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58" name="Text Placeholder 14">
            <a:extLst>
              <a:ext uri="{FF2B5EF4-FFF2-40B4-BE49-F238E27FC236}">
                <a16:creationId xmlns:a16="http://schemas.microsoft.com/office/drawing/2014/main" xmlns="" id="{7BD12967-4D1B-D143-967D-D536BB42D7E2}"/>
              </a:ext>
            </a:extLst>
          </p:cNvPr>
          <p:cNvSpPr>
            <a:spLocks noGrp="1"/>
          </p:cNvSpPr>
          <p:nvPr>
            <p:ph type="body" sz="quarter" idx="19" hasCustomPrompt="1"/>
          </p:nvPr>
        </p:nvSpPr>
        <p:spPr>
          <a:xfrm>
            <a:off x="5043817"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
        <p:nvSpPr>
          <p:cNvPr id="59" name="Text Placeholder 11">
            <a:extLst>
              <a:ext uri="{FF2B5EF4-FFF2-40B4-BE49-F238E27FC236}">
                <a16:creationId xmlns:a16="http://schemas.microsoft.com/office/drawing/2014/main" xmlns="" id="{AFC00886-5527-3941-A965-2E90D9354E31}"/>
              </a:ext>
            </a:extLst>
          </p:cNvPr>
          <p:cNvSpPr>
            <a:spLocks noGrp="1"/>
          </p:cNvSpPr>
          <p:nvPr>
            <p:ph type="body" sz="quarter" idx="20" hasCustomPrompt="1"/>
          </p:nvPr>
        </p:nvSpPr>
        <p:spPr>
          <a:xfrm>
            <a:off x="9728658" y="1814876"/>
            <a:ext cx="4566188" cy="2448499"/>
          </a:xfrm>
        </p:spPr>
        <p:txBody>
          <a:bodyPr lIns="54864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60" name="Text Placeholder 14">
            <a:extLst>
              <a:ext uri="{FF2B5EF4-FFF2-40B4-BE49-F238E27FC236}">
                <a16:creationId xmlns:a16="http://schemas.microsoft.com/office/drawing/2014/main" xmlns="" id="{DBF32F36-780F-854F-AC4E-6BC575CE83EE}"/>
              </a:ext>
            </a:extLst>
          </p:cNvPr>
          <p:cNvSpPr>
            <a:spLocks noGrp="1"/>
          </p:cNvSpPr>
          <p:nvPr>
            <p:ph type="body" sz="quarter" idx="21" hasCustomPrompt="1"/>
          </p:nvPr>
        </p:nvSpPr>
        <p:spPr>
          <a:xfrm>
            <a:off x="9728727"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61" name="Text Placeholder 14">
            <a:extLst>
              <a:ext uri="{FF2B5EF4-FFF2-40B4-BE49-F238E27FC236}">
                <a16:creationId xmlns:a16="http://schemas.microsoft.com/office/drawing/2014/main" xmlns="" id="{7B510DE3-970F-854B-8B4A-23CE610FDC8E}"/>
              </a:ext>
            </a:extLst>
          </p:cNvPr>
          <p:cNvSpPr>
            <a:spLocks noGrp="1"/>
          </p:cNvSpPr>
          <p:nvPr>
            <p:ph type="body" sz="quarter" idx="22" hasCustomPrompt="1"/>
          </p:nvPr>
        </p:nvSpPr>
        <p:spPr>
          <a:xfrm>
            <a:off x="9751543"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Tree>
    <p:extLst>
      <p:ext uri="{BB962C8B-B14F-4D97-AF65-F5344CB8AC3E}">
        <p14:creationId xmlns:p14="http://schemas.microsoft.com/office/powerpoint/2010/main" val="31194648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Element Comparis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8AA5306-3EC1-BF41-98F0-C45A51E51770}"/>
              </a:ext>
            </a:extLst>
          </p:cNvPr>
          <p:cNvSpPr/>
          <p:nvPr userDrawn="1"/>
        </p:nvSpPr>
        <p:spPr>
          <a:xfrm>
            <a:off x="1004495" y="2129956"/>
            <a:ext cx="1836349" cy="1836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Rectangle 4">
            <a:extLst>
              <a:ext uri="{FF2B5EF4-FFF2-40B4-BE49-F238E27FC236}">
                <a16:creationId xmlns:a16="http://schemas.microsoft.com/office/drawing/2014/main" xmlns="" id="{7BEAEECC-7C47-4E46-B1DD-AE8E8FCCB807}"/>
              </a:ext>
            </a:extLst>
          </p:cNvPr>
          <p:cNvSpPr/>
          <p:nvPr userDrawn="1"/>
        </p:nvSpPr>
        <p:spPr>
          <a:xfrm>
            <a:off x="2840844" y="4006942"/>
            <a:ext cx="1836349" cy="1836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6" name="Rectangle 5">
            <a:extLst>
              <a:ext uri="{FF2B5EF4-FFF2-40B4-BE49-F238E27FC236}">
                <a16:creationId xmlns:a16="http://schemas.microsoft.com/office/drawing/2014/main" xmlns="" id="{E3EDDD2E-10E6-5C41-8F22-CF1683270E1C}"/>
              </a:ext>
            </a:extLst>
          </p:cNvPr>
          <p:cNvSpPr/>
          <p:nvPr userDrawn="1"/>
        </p:nvSpPr>
        <p:spPr>
          <a:xfrm>
            <a:off x="4677192" y="5843291"/>
            <a:ext cx="1836349" cy="18363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TextBox 6">
            <a:extLst>
              <a:ext uri="{FF2B5EF4-FFF2-40B4-BE49-F238E27FC236}">
                <a16:creationId xmlns:a16="http://schemas.microsoft.com/office/drawing/2014/main" xmlns="" id="{3DDA3743-E6A6-0446-94DD-5C827D069E23}"/>
              </a:ext>
            </a:extLst>
          </p:cNvPr>
          <p:cNvSpPr txBox="1"/>
          <p:nvPr userDrawn="1"/>
        </p:nvSpPr>
        <p:spPr>
          <a:xfrm>
            <a:off x="1545003" y="2489515"/>
            <a:ext cx="755336"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A</a:t>
            </a:r>
          </a:p>
        </p:txBody>
      </p:sp>
      <p:sp>
        <p:nvSpPr>
          <p:cNvPr id="8" name="TextBox 7">
            <a:extLst>
              <a:ext uri="{FF2B5EF4-FFF2-40B4-BE49-F238E27FC236}">
                <a16:creationId xmlns:a16="http://schemas.microsoft.com/office/drawing/2014/main" xmlns="" id="{738E4506-CABF-D74C-B9DD-BD985BEE4294}"/>
              </a:ext>
            </a:extLst>
          </p:cNvPr>
          <p:cNvSpPr txBox="1"/>
          <p:nvPr userDrawn="1"/>
        </p:nvSpPr>
        <p:spPr>
          <a:xfrm>
            <a:off x="3413410" y="4366502"/>
            <a:ext cx="691216"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B</a:t>
            </a:r>
          </a:p>
        </p:txBody>
      </p:sp>
      <p:sp>
        <p:nvSpPr>
          <p:cNvPr id="9" name="TextBox 8">
            <a:extLst>
              <a:ext uri="{FF2B5EF4-FFF2-40B4-BE49-F238E27FC236}">
                <a16:creationId xmlns:a16="http://schemas.microsoft.com/office/drawing/2014/main" xmlns="" id="{FC76F441-EB9F-6943-A9C7-24159470D877}"/>
              </a:ext>
            </a:extLst>
          </p:cNvPr>
          <p:cNvSpPr txBox="1"/>
          <p:nvPr userDrawn="1"/>
        </p:nvSpPr>
        <p:spPr>
          <a:xfrm>
            <a:off x="5228920" y="6202851"/>
            <a:ext cx="732893"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C</a:t>
            </a:r>
          </a:p>
        </p:txBody>
      </p:sp>
      <p:sp>
        <p:nvSpPr>
          <p:cNvPr id="11" name="Text Placeholder 10">
            <a:extLst>
              <a:ext uri="{FF2B5EF4-FFF2-40B4-BE49-F238E27FC236}">
                <a16:creationId xmlns:a16="http://schemas.microsoft.com/office/drawing/2014/main" xmlns="" id="{1ACEB5CB-DB86-9A4B-AF59-B1769276AF78}"/>
              </a:ext>
            </a:extLst>
          </p:cNvPr>
          <p:cNvSpPr>
            <a:spLocks noGrp="1"/>
          </p:cNvSpPr>
          <p:nvPr>
            <p:ph type="body" sz="quarter" idx="11" hasCustomPrompt="1"/>
          </p:nvPr>
        </p:nvSpPr>
        <p:spPr>
          <a:xfrm>
            <a:off x="3038475" y="2130425"/>
            <a:ext cx="10585450"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2" name="Text Placeholder 10">
            <a:extLst>
              <a:ext uri="{FF2B5EF4-FFF2-40B4-BE49-F238E27FC236}">
                <a16:creationId xmlns:a16="http://schemas.microsoft.com/office/drawing/2014/main" xmlns="" id="{FE8F1288-4D3E-754F-BCA6-B227E4A1FE2C}"/>
              </a:ext>
            </a:extLst>
          </p:cNvPr>
          <p:cNvSpPr>
            <a:spLocks noGrp="1"/>
          </p:cNvSpPr>
          <p:nvPr>
            <p:ph type="body" sz="quarter" idx="12" hasCustomPrompt="1"/>
          </p:nvPr>
        </p:nvSpPr>
        <p:spPr>
          <a:xfrm>
            <a:off x="3038475" y="2649638"/>
            <a:ext cx="10585450" cy="1163517"/>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3" name="Text Placeholder 10">
            <a:extLst>
              <a:ext uri="{FF2B5EF4-FFF2-40B4-BE49-F238E27FC236}">
                <a16:creationId xmlns:a16="http://schemas.microsoft.com/office/drawing/2014/main" xmlns="" id="{FCC140FA-991C-4E46-9739-0952E079A885}"/>
              </a:ext>
            </a:extLst>
          </p:cNvPr>
          <p:cNvSpPr>
            <a:spLocks noGrp="1"/>
          </p:cNvSpPr>
          <p:nvPr>
            <p:ph type="body" sz="quarter" idx="13" hasCustomPrompt="1"/>
          </p:nvPr>
        </p:nvSpPr>
        <p:spPr>
          <a:xfrm>
            <a:off x="4898652" y="4027199"/>
            <a:ext cx="8725273"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4" name="Text Placeholder 10">
            <a:extLst>
              <a:ext uri="{FF2B5EF4-FFF2-40B4-BE49-F238E27FC236}">
                <a16:creationId xmlns:a16="http://schemas.microsoft.com/office/drawing/2014/main" xmlns="" id="{00EB7A15-BF3A-C24F-A97B-1FBAD4AC2A15}"/>
              </a:ext>
            </a:extLst>
          </p:cNvPr>
          <p:cNvSpPr>
            <a:spLocks noGrp="1"/>
          </p:cNvSpPr>
          <p:nvPr>
            <p:ph type="body" sz="quarter" idx="14" hasCustomPrompt="1"/>
          </p:nvPr>
        </p:nvSpPr>
        <p:spPr>
          <a:xfrm>
            <a:off x="4898652" y="4546412"/>
            <a:ext cx="8725273" cy="1163517"/>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5" name="Text Placeholder 10">
            <a:extLst>
              <a:ext uri="{FF2B5EF4-FFF2-40B4-BE49-F238E27FC236}">
                <a16:creationId xmlns:a16="http://schemas.microsoft.com/office/drawing/2014/main" xmlns="" id="{A67CFB97-0040-F64B-B180-8A7AC74356C0}"/>
              </a:ext>
            </a:extLst>
          </p:cNvPr>
          <p:cNvSpPr>
            <a:spLocks noGrp="1"/>
          </p:cNvSpPr>
          <p:nvPr>
            <p:ph type="body" sz="quarter" idx="15" hasCustomPrompt="1"/>
          </p:nvPr>
        </p:nvSpPr>
        <p:spPr>
          <a:xfrm>
            <a:off x="6669741" y="5894091"/>
            <a:ext cx="6954184"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6" name="Text Placeholder 10">
            <a:extLst>
              <a:ext uri="{FF2B5EF4-FFF2-40B4-BE49-F238E27FC236}">
                <a16:creationId xmlns:a16="http://schemas.microsoft.com/office/drawing/2014/main" xmlns="" id="{19233B0C-81A4-6A4C-B02A-0791AEAAA46A}"/>
              </a:ext>
            </a:extLst>
          </p:cNvPr>
          <p:cNvSpPr>
            <a:spLocks noGrp="1"/>
          </p:cNvSpPr>
          <p:nvPr>
            <p:ph type="body" sz="quarter" idx="16" hasCustomPrompt="1"/>
          </p:nvPr>
        </p:nvSpPr>
        <p:spPr>
          <a:xfrm>
            <a:off x="6669741" y="6413304"/>
            <a:ext cx="6954184" cy="1266336"/>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Three Elements Comparison Slide 2</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19" name="Rectangle 18">
            <a:extLst>
              <a:ext uri="{FF2B5EF4-FFF2-40B4-BE49-F238E27FC236}">
                <a16:creationId xmlns:a16="http://schemas.microsoft.com/office/drawing/2014/main" xmlns="" id="{383C3CFB-A7C6-7144-B46B-3FE56E608E0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87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cess 1-2-3">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xmlns="" id="{A67CFB97-0040-F64B-B180-8A7AC74356C0}"/>
              </a:ext>
            </a:extLst>
          </p:cNvPr>
          <p:cNvSpPr>
            <a:spLocks noGrp="1"/>
          </p:cNvSpPr>
          <p:nvPr>
            <p:ph type="body" sz="quarter" idx="15" hasCustomPrompt="1"/>
          </p:nvPr>
        </p:nvSpPr>
        <p:spPr>
          <a:xfrm>
            <a:off x="1005840"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6" name="Text Placeholder 10">
            <a:extLst>
              <a:ext uri="{FF2B5EF4-FFF2-40B4-BE49-F238E27FC236}">
                <a16:creationId xmlns:a16="http://schemas.microsoft.com/office/drawing/2014/main" xmlns="" id="{19233B0C-81A4-6A4C-B02A-0791AEAAA46A}"/>
              </a:ext>
            </a:extLst>
          </p:cNvPr>
          <p:cNvSpPr>
            <a:spLocks noGrp="1"/>
          </p:cNvSpPr>
          <p:nvPr>
            <p:ph type="body" sz="quarter" idx="16" hasCustomPrompt="1"/>
          </p:nvPr>
        </p:nvSpPr>
        <p:spPr>
          <a:xfrm>
            <a:off x="1005840"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1-2-3</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19" name="Shape 1698">
            <a:extLst>
              <a:ext uri="{FF2B5EF4-FFF2-40B4-BE49-F238E27FC236}">
                <a16:creationId xmlns:a16="http://schemas.microsoft.com/office/drawing/2014/main" xmlns="" id="{315731CA-4531-9D4E-AB2C-6F37210EC3FE}"/>
              </a:ext>
            </a:extLst>
          </p:cNvPr>
          <p:cNvSpPr/>
          <p:nvPr userDrawn="1"/>
        </p:nvSpPr>
        <p:spPr>
          <a:xfrm>
            <a:off x="6045095" y="2487678"/>
            <a:ext cx="2143125" cy="2143125"/>
          </a:xfrm>
          <a:prstGeom prst="ellipse">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solidFill>
                  <a:schemeClr val="bg1"/>
                </a:solidFill>
                <a:latin typeface="Lato Light" charset="0"/>
                <a:ea typeface="Lato Light" charset="0"/>
                <a:cs typeface="Lato Light" charset="0"/>
              </a:rPr>
              <a:t>2</a:t>
            </a:r>
          </a:p>
        </p:txBody>
      </p:sp>
      <p:sp>
        <p:nvSpPr>
          <p:cNvPr id="20" name="Shape 1701">
            <a:extLst>
              <a:ext uri="{FF2B5EF4-FFF2-40B4-BE49-F238E27FC236}">
                <a16:creationId xmlns:a16="http://schemas.microsoft.com/office/drawing/2014/main" xmlns="" id="{3469A8F2-AF1A-5242-98CC-32B53DB2CC20}"/>
              </a:ext>
            </a:extLst>
          </p:cNvPr>
          <p:cNvSpPr/>
          <p:nvPr userDrawn="1"/>
        </p:nvSpPr>
        <p:spPr>
          <a:xfrm>
            <a:off x="10395210" y="2487678"/>
            <a:ext cx="2143125" cy="2143125"/>
          </a:xfrm>
          <a:prstGeom prst="ellipse">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latin typeface="Lato Light" charset="0"/>
                <a:ea typeface="Lato Light" charset="0"/>
                <a:cs typeface="Lato Light" charset="0"/>
              </a:rPr>
              <a:t>3</a:t>
            </a:r>
          </a:p>
        </p:txBody>
      </p:sp>
      <p:sp>
        <p:nvSpPr>
          <p:cNvPr id="21" name="Shape 1704">
            <a:extLst>
              <a:ext uri="{FF2B5EF4-FFF2-40B4-BE49-F238E27FC236}">
                <a16:creationId xmlns:a16="http://schemas.microsoft.com/office/drawing/2014/main" xmlns="" id="{CDAFF2B9-1C90-CA45-9B30-2E1C8B9F3E78}"/>
              </a:ext>
            </a:extLst>
          </p:cNvPr>
          <p:cNvSpPr/>
          <p:nvPr userDrawn="1"/>
        </p:nvSpPr>
        <p:spPr>
          <a:xfrm>
            <a:off x="1694980" y="2487678"/>
            <a:ext cx="2143125" cy="2143125"/>
          </a:xfrm>
          <a:prstGeom prst="ellipse">
            <a:avLst/>
          </a:prstGeom>
          <a:solidFill>
            <a:schemeClr val="accent5"/>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latin typeface="Lato Light" charset="0"/>
                <a:ea typeface="Lato Light" charset="0"/>
                <a:cs typeface="Lato Light" charset="0"/>
              </a:rPr>
              <a:t>1</a:t>
            </a:r>
          </a:p>
        </p:txBody>
      </p:sp>
      <p:sp>
        <p:nvSpPr>
          <p:cNvPr id="22" name="Shape 1707">
            <a:extLst>
              <a:ext uri="{FF2B5EF4-FFF2-40B4-BE49-F238E27FC236}">
                <a16:creationId xmlns:a16="http://schemas.microsoft.com/office/drawing/2014/main" xmlns="" id="{9C6BAEAC-313A-4840-AEF2-50265BFC9276}"/>
              </a:ext>
            </a:extLst>
          </p:cNvPr>
          <p:cNvSpPr/>
          <p:nvPr userDrawn="1"/>
        </p:nvSpPr>
        <p:spPr>
          <a:xfrm>
            <a:off x="4716168" y="3184658"/>
            <a:ext cx="499850" cy="749775"/>
          </a:xfrm>
          <a:prstGeom prst="rightArrow">
            <a:avLst>
              <a:gd name="adj1" fmla="val 32000"/>
              <a:gd name="adj2" fmla="val 275000"/>
            </a:avLst>
          </a:prstGeom>
          <a:solidFill>
            <a:schemeClr val="accent2">
              <a:lumMod val="40000"/>
              <a:lumOff val="60000"/>
            </a:schemeClr>
          </a:solidFill>
          <a:ln w="12700" cap="flat">
            <a:noFill/>
            <a:miter lim="400000"/>
          </a:ln>
          <a:effectLst/>
        </p:spPr>
        <p:txBody>
          <a:bodyPr wrap="square" lIns="0" tIns="0" rIns="0" bIns="0" numCol="1" anchor="ctr">
            <a:noAutofit/>
          </a:bodyPr>
          <a:lstStyle/>
          <a:p>
            <a:pPr defTabSz="492936">
              <a:lnSpc>
                <a:spcPct val="110000"/>
              </a:lnSpc>
              <a:spcBef>
                <a:spcPts val="2531"/>
              </a:spcBef>
              <a:defRPr sz="2000">
                <a:solidFill>
                  <a:srgbClr val="4C4C4C"/>
                </a:solidFill>
                <a:latin typeface="Helvetica Neue Light"/>
                <a:ea typeface="Helvetica Neue Light"/>
                <a:cs typeface="Helvetica Neue Light"/>
                <a:sym typeface="Helvetica Neue Light"/>
              </a:defRPr>
            </a:pPr>
            <a:endParaRPr sz="1688" dirty="0">
              <a:latin typeface="Lato Light" charset="0"/>
              <a:ea typeface="Lato Light" charset="0"/>
              <a:cs typeface="Lato Light" charset="0"/>
            </a:endParaRPr>
          </a:p>
        </p:txBody>
      </p:sp>
      <p:sp>
        <p:nvSpPr>
          <p:cNvPr id="28" name="Rectangle 27">
            <a:extLst>
              <a:ext uri="{FF2B5EF4-FFF2-40B4-BE49-F238E27FC236}">
                <a16:creationId xmlns:a16="http://schemas.microsoft.com/office/drawing/2014/main" xmlns="" id="{68DCD582-4203-A24D-910E-CF55BEAFF91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xmlns="" id="{BD71BB1D-9A5B-4E40-828C-C99D9DC29A0E}"/>
              </a:ext>
            </a:extLst>
          </p:cNvPr>
          <p:cNvSpPr>
            <a:spLocks noGrp="1"/>
          </p:cNvSpPr>
          <p:nvPr>
            <p:ph type="body" sz="quarter" idx="20" hasCustomPrompt="1"/>
          </p:nvPr>
        </p:nvSpPr>
        <p:spPr>
          <a:xfrm>
            <a:off x="5375672"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0" name="Text Placeholder 10">
            <a:extLst>
              <a:ext uri="{FF2B5EF4-FFF2-40B4-BE49-F238E27FC236}">
                <a16:creationId xmlns:a16="http://schemas.microsoft.com/office/drawing/2014/main" xmlns="" id="{46EDC71D-E8D7-B54D-B784-BE39686FCE41}"/>
              </a:ext>
            </a:extLst>
          </p:cNvPr>
          <p:cNvSpPr>
            <a:spLocks noGrp="1"/>
          </p:cNvSpPr>
          <p:nvPr>
            <p:ph type="body" sz="quarter" idx="21" hasCustomPrompt="1"/>
          </p:nvPr>
        </p:nvSpPr>
        <p:spPr>
          <a:xfrm>
            <a:off x="5375672"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31" name="Text Placeholder 10">
            <a:extLst>
              <a:ext uri="{FF2B5EF4-FFF2-40B4-BE49-F238E27FC236}">
                <a16:creationId xmlns:a16="http://schemas.microsoft.com/office/drawing/2014/main" xmlns="" id="{FA2A2BF3-FA5D-2E49-ABDE-CFA71E922AA0}"/>
              </a:ext>
            </a:extLst>
          </p:cNvPr>
          <p:cNvSpPr>
            <a:spLocks noGrp="1"/>
          </p:cNvSpPr>
          <p:nvPr>
            <p:ph type="body" sz="quarter" idx="22" hasCustomPrompt="1"/>
          </p:nvPr>
        </p:nvSpPr>
        <p:spPr>
          <a:xfrm>
            <a:off x="9745504"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2" name="Text Placeholder 10">
            <a:extLst>
              <a:ext uri="{FF2B5EF4-FFF2-40B4-BE49-F238E27FC236}">
                <a16:creationId xmlns:a16="http://schemas.microsoft.com/office/drawing/2014/main" xmlns="" id="{39F11EB5-68FB-FB48-8F13-22790E89D23B}"/>
              </a:ext>
            </a:extLst>
          </p:cNvPr>
          <p:cNvSpPr>
            <a:spLocks noGrp="1"/>
          </p:cNvSpPr>
          <p:nvPr>
            <p:ph type="body" sz="quarter" idx="23" hasCustomPrompt="1"/>
          </p:nvPr>
        </p:nvSpPr>
        <p:spPr>
          <a:xfrm>
            <a:off x="9745504"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25" name="Shape 1707">
            <a:extLst>
              <a:ext uri="{FF2B5EF4-FFF2-40B4-BE49-F238E27FC236}">
                <a16:creationId xmlns:a16="http://schemas.microsoft.com/office/drawing/2014/main" xmlns="" id="{30D7651E-7500-2848-8909-F98308B644EF}"/>
              </a:ext>
            </a:extLst>
          </p:cNvPr>
          <p:cNvSpPr/>
          <p:nvPr userDrawn="1"/>
        </p:nvSpPr>
        <p:spPr>
          <a:xfrm>
            <a:off x="9214756" y="3184658"/>
            <a:ext cx="499850" cy="749775"/>
          </a:xfrm>
          <a:prstGeom prst="rightArrow">
            <a:avLst>
              <a:gd name="adj1" fmla="val 32000"/>
              <a:gd name="adj2" fmla="val 275000"/>
            </a:avLst>
          </a:prstGeom>
          <a:solidFill>
            <a:schemeClr val="accent2">
              <a:lumMod val="40000"/>
              <a:lumOff val="60000"/>
            </a:schemeClr>
          </a:solidFill>
          <a:ln w="12700" cap="flat">
            <a:noFill/>
            <a:miter lim="400000"/>
          </a:ln>
          <a:effectLst/>
        </p:spPr>
        <p:txBody>
          <a:bodyPr wrap="square" lIns="0" tIns="0" rIns="0" bIns="0" numCol="1" anchor="ctr">
            <a:noAutofit/>
          </a:bodyPr>
          <a:lstStyle/>
          <a:p>
            <a:pPr defTabSz="492936">
              <a:lnSpc>
                <a:spcPct val="110000"/>
              </a:lnSpc>
              <a:spcBef>
                <a:spcPts val="2531"/>
              </a:spcBef>
              <a:defRPr sz="2000">
                <a:solidFill>
                  <a:srgbClr val="4C4C4C"/>
                </a:solidFill>
                <a:latin typeface="Helvetica Neue Light"/>
                <a:ea typeface="Helvetica Neue Light"/>
                <a:cs typeface="Helvetica Neue Light"/>
                <a:sym typeface="Helvetica Neue Light"/>
              </a:defRPr>
            </a:pPr>
            <a:endParaRPr sz="1688" dirty="0">
              <a:latin typeface="Lato Light" charset="0"/>
              <a:ea typeface="Lato Light" charset="0"/>
              <a:cs typeface="Lato Light" charset="0"/>
            </a:endParaRPr>
          </a:p>
        </p:txBody>
      </p:sp>
    </p:spTree>
    <p:extLst>
      <p:ext uri="{BB962C8B-B14F-4D97-AF65-F5344CB8AC3E}">
        <p14:creationId xmlns:p14="http://schemas.microsoft.com/office/powerpoint/2010/main" val="935259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cess 1-2-3- option 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C3206283-9C7B-E747-9E67-E704C2CD78C7}"/>
              </a:ext>
            </a:extLst>
          </p:cNvPr>
          <p:cNvCxnSpPr>
            <a:cxnSpLocks/>
          </p:cNvCxnSpPr>
          <p:nvPr userDrawn="1"/>
        </p:nvCxnSpPr>
        <p:spPr>
          <a:xfrm flipH="1">
            <a:off x="7130486" y="2329543"/>
            <a:ext cx="8870" cy="4049486"/>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xmlns="" id="{A67CFB97-0040-F64B-B180-8A7AC74356C0}"/>
              </a:ext>
            </a:extLst>
          </p:cNvPr>
          <p:cNvSpPr>
            <a:spLocks noGrp="1"/>
          </p:cNvSpPr>
          <p:nvPr>
            <p:ph type="body" sz="quarter" idx="15" hasCustomPrompt="1"/>
          </p:nvPr>
        </p:nvSpPr>
        <p:spPr>
          <a:xfrm>
            <a:off x="1005840" y="2107537"/>
            <a:ext cx="5575034" cy="465138"/>
          </a:xfrm>
        </p:spPr>
        <p:txBody>
          <a:bodyPr>
            <a:normAutofit/>
          </a:bodyPr>
          <a:lstStyle>
            <a:lvl1pPr marL="0" indent="0" algn="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1 Title</a:t>
            </a:r>
          </a:p>
        </p:txBody>
      </p:sp>
      <p:sp>
        <p:nvSpPr>
          <p:cNvPr id="16" name="Text Placeholder 10">
            <a:extLst>
              <a:ext uri="{FF2B5EF4-FFF2-40B4-BE49-F238E27FC236}">
                <a16:creationId xmlns:a16="http://schemas.microsoft.com/office/drawing/2014/main" xmlns="" id="{19233B0C-81A4-6A4C-B02A-0791AEAAA46A}"/>
              </a:ext>
            </a:extLst>
          </p:cNvPr>
          <p:cNvSpPr>
            <a:spLocks noGrp="1"/>
          </p:cNvSpPr>
          <p:nvPr>
            <p:ph type="body" sz="quarter" idx="16" hasCustomPrompt="1"/>
          </p:nvPr>
        </p:nvSpPr>
        <p:spPr>
          <a:xfrm>
            <a:off x="1005840" y="2626750"/>
            <a:ext cx="5575034" cy="1320841"/>
          </a:xfrm>
        </p:spPr>
        <p:txBody>
          <a:bodyPr>
            <a:normAutofit/>
          </a:bodyPr>
          <a:lstStyle>
            <a:lvl1pPr marL="0" indent="0" algn="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1-2-3- option 2</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8" name="Rectangle 27">
            <a:extLst>
              <a:ext uri="{FF2B5EF4-FFF2-40B4-BE49-F238E27FC236}">
                <a16:creationId xmlns:a16="http://schemas.microsoft.com/office/drawing/2014/main" xmlns="" id="{68DCD582-4203-A24D-910E-CF55BEAFF91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xmlns="" id="{BD71BB1D-9A5B-4E40-828C-C99D9DC29A0E}"/>
              </a:ext>
            </a:extLst>
          </p:cNvPr>
          <p:cNvSpPr>
            <a:spLocks noGrp="1"/>
          </p:cNvSpPr>
          <p:nvPr>
            <p:ph type="body" sz="quarter" idx="20" hasCustomPrompt="1"/>
          </p:nvPr>
        </p:nvSpPr>
        <p:spPr>
          <a:xfrm>
            <a:off x="7531046" y="3421389"/>
            <a:ext cx="5940482" cy="465138"/>
          </a:xfrm>
        </p:spPr>
        <p:txBody>
          <a:bodyPr>
            <a:normAutofit/>
          </a:bodyPr>
          <a:lstStyle>
            <a:lvl1pPr marL="0" indent="0" algn="l">
              <a:buNone/>
              <a:defRPr sz="24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2 Title</a:t>
            </a:r>
          </a:p>
        </p:txBody>
      </p:sp>
      <p:sp>
        <p:nvSpPr>
          <p:cNvPr id="30" name="Text Placeholder 10">
            <a:extLst>
              <a:ext uri="{FF2B5EF4-FFF2-40B4-BE49-F238E27FC236}">
                <a16:creationId xmlns:a16="http://schemas.microsoft.com/office/drawing/2014/main" xmlns="" id="{46EDC71D-E8D7-B54D-B784-BE39686FCE41}"/>
              </a:ext>
            </a:extLst>
          </p:cNvPr>
          <p:cNvSpPr>
            <a:spLocks noGrp="1"/>
          </p:cNvSpPr>
          <p:nvPr>
            <p:ph type="body" sz="quarter" idx="21" hasCustomPrompt="1"/>
          </p:nvPr>
        </p:nvSpPr>
        <p:spPr>
          <a:xfrm>
            <a:off x="7531046" y="3940602"/>
            <a:ext cx="5940482" cy="1320841"/>
          </a:xfrm>
        </p:spPr>
        <p:txBody>
          <a:bodyPr>
            <a:normAutofit/>
          </a:bodyPr>
          <a:lstStyle>
            <a:lvl1pPr marL="0" indent="0" algn="l">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31" name="Text Placeholder 10">
            <a:extLst>
              <a:ext uri="{FF2B5EF4-FFF2-40B4-BE49-F238E27FC236}">
                <a16:creationId xmlns:a16="http://schemas.microsoft.com/office/drawing/2014/main" xmlns="" id="{FA2A2BF3-FA5D-2E49-ABDE-CFA71E922AA0}"/>
              </a:ext>
            </a:extLst>
          </p:cNvPr>
          <p:cNvSpPr>
            <a:spLocks noGrp="1"/>
          </p:cNvSpPr>
          <p:nvPr>
            <p:ph type="body" sz="quarter" idx="22" hasCustomPrompt="1"/>
          </p:nvPr>
        </p:nvSpPr>
        <p:spPr>
          <a:xfrm>
            <a:off x="1005840" y="4750176"/>
            <a:ext cx="5575034" cy="465138"/>
          </a:xfrm>
        </p:spPr>
        <p:txBody>
          <a:bodyPr>
            <a:normAutofit/>
          </a:bodyPr>
          <a:lstStyle>
            <a:lvl1pPr marL="0" indent="0" algn="r">
              <a:buNone/>
              <a:defRPr sz="2400" b="1" i="0">
                <a:solidFill>
                  <a:schemeClr val="accent4"/>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3 Title</a:t>
            </a:r>
          </a:p>
        </p:txBody>
      </p:sp>
      <p:sp>
        <p:nvSpPr>
          <p:cNvPr id="32" name="Text Placeholder 10">
            <a:extLst>
              <a:ext uri="{FF2B5EF4-FFF2-40B4-BE49-F238E27FC236}">
                <a16:creationId xmlns:a16="http://schemas.microsoft.com/office/drawing/2014/main" xmlns="" id="{39F11EB5-68FB-FB48-8F13-22790E89D23B}"/>
              </a:ext>
            </a:extLst>
          </p:cNvPr>
          <p:cNvSpPr>
            <a:spLocks noGrp="1"/>
          </p:cNvSpPr>
          <p:nvPr>
            <p:ph type="body" sz="quarter" idx="23" hasCustomPrompt="1"/>
          </p:nvPr>
        </p:nvSpPr>
        <p:spPr>
          <a:xfrm>
            <a:off x="1005840" y="5269389"/>
            <a:ext cx="5575034" cy="1628298"/>
          </a:xfrm>
        </p:spPr>
        <p:txBody>
          <a:bodyPr>
            <a:normAutofit/>
          </a:bodyPr>
          <a:lstStyle>
            <a:lvl1pPr marL="0" indent="0" algn="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2" name="Oval 1">
            <a:extLst>
              <a:ext uri="{FF2B5EF4-FFF2-40B4-BE49-F238E27FC236}">
                <a16:creationId xmlns:a16="http://schemas.microsoft.com/office/drawing/2014/main" xmlns="" id="{640AF4A5-B906-1C49-B49D-80DC57FDB1DB}"/>
              </a:ext>
            </a:extLst>
          </p:cNvPr>
          <p:cNvSpPr/>
          <p:nvPr userDrawn="1"/>
        </p:nvSpPr>
        <p:spPr>
          <a:xfrm>
            <a:off x="6966857" y="2155371"/>
            <a:ext cx="348343" cy="348343"/>
          </a:xfrm>
          <a:prstGeom prst="ellipse">
            <a:avLst/>
          </a:prstGeom>
          <a:solidFill>
            <a:schemeClr val="accent5"/>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3250D112-D202-3140-929B-DE55C4CBBA98}"/>
              </a:ext>
            </a:extLst>
          </p:cNvPr>
          <p:cNvSpPr/>
          <p:nvPr userDrawn="1"/>
        </p:nvSpPr>
        <p:spPr>
          <a:xfrm>
            <a:off x="6962203" y="3511171"/>
            <a:ext cx="348343" cy="348343"/>
          </a:xfrm>
          <a:prstGeom prst="ellipse">
            <a:avLst/>
          </a:prstGeom>
          <a:solidFill>
            <a:schemeClr val="tx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43168F2A-8A0B-444D-B3E8-614E45F027BE}"/>
              </a:ext>
            </a:extLst>
          </p:cNvPr>
          <p:cNvSpPr/>
          <p:nvPr userDrawn="1"/>
        </p:nvSpPr>
        <p:spPr>
          <a:xfrm>
            <a:off x="6962203" y="4866971"/>
            <a:ext cx="348343" cy="348343"/>
          </a:xfrm>
          <a:prstGeom prst="ellipse">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6E5C0740-C36E-EE45-BC64-32428575569A}"/>
              </a:ext>
            </a:extLst>
          </p:cNvPr>
          <p:cNvSpPr/>
          <p:nvPr userDrawn="1"/>
        </p:nvSpPr>
        <p:spPr>
          <a:xfrm>
            <a:off x="6957987" y="6222772"/>
            <a:ext cx="348343" cy="348343"/>
          </a:xfrm>
          <a:prstGeom prst="ellipse">
            <a:avLst/>
          </a:prstGeom>
          <a:solidFill>
            <a:schemeClr val="accent6">
              <a:lumMod val="7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0">
            <a:extLst>
              <a:ext uri="{FF2B5EF4-FFF2-40B4-BE49-F238E27FC236}">
                <a16:creationId xmlns:a16="http://schemas.microsoft.com/office/drawing/2014/main" xmlns="" id="{EBA4C1FE-E742-4043-A5D0-CA1647518957}"/>
              </a:ext>
            </a:extLst>
          </p:cNvPr>
          <p:cNvSpPr>
            <a:spLocks noGrp="1"/>
          </p:cNvSpPr>
          <p:nvPr>
            <p:ph type="body" sz="quarter" idx="24" hasCustomPrompt="1"/>
          </p:nvPr>
        </p:nvSpPr>
        <p:spPr>
          <a:xfrm>
            <a:off x="7531046" y="6141657"/>
            <a:ext cx="5940482" cy="465138"/>
          </a:xfrm>
        </p:spPr>
        <p:txBody>
          <a:bodyPr>
            <a:normAutofit/>
          </a:bodyPr>
          <a:lstStyle>
            <a:lvl1pPr marL="0" indent="0" algn="l">
              <a:buNone/>
              <a:defRPr sz="2400" b="1" i="0">
                <a:solidFill>
                  <a:schemeClr val="accent6">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2 Title</a:t>
            </a:r>
          </a:p>
        </p:txBody>
      </p:sp>
      <p:sp>
        <p:nvSpPr>
          <p:cNvPr id="33" name="Text Placeholder 10">
            <a:extLst>
              <a:ext uri="{FF2B5EF4-FFF2-40B4-BE49-F238E27FC236}">
                <a16:creationId xmlns:a16="http://schemas.microsoft.com/office/drawing/2014/main" xmlns="" id="{621D6638-65E6-3E48-B03C-561DAFBD29E5}"/>
              </a:ext>
            </a:extLst>
          </p:cNvPr>
          <p:cNvSpPr>
            <a:spLocks noGrp="1"/>
          </p:cNvSpPr>
          <p:nvPr>
            <p:ph type="body" sz="quarter" idx="25" hasCustomPrompt="1"/>
          </p:nvPr>
        </p:nvSpPr>
        <p:spPr>
          <a:xfrm>
            <a:off x="7531046" y="6660870"/>
            <a:ext cx="5940482" cy="1320841"/>
          </a:xfrm>
        </p:spPr>
        <p:txBody>
          <a:bodyPr>
            <a:normAutofit/>
          </a:bodyPr>
          <a:lstStyle>
            <a:lvl1pPr marL="0" indent="0" algn="l">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Tree>
    <p:extLst>
      <p:ext uri="{BB962C8B-B14F-4D97-AF65-F5344CB8AC3E}">
        <p14:creationId xmlns:p14="http://schemas.microsoft.com/office/powerpoint/2010/main" val="22242317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slide- side ba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994A61A-2040-0847-B7CF-668FEF4CB343}"/>
              </a:ext>
            </a:extLst>
          </p:cNvPr>
          <p:cNvSpPr>
            <a:spLocks noGrp="1"/>
          </p:cNvSpPr>
          <p:nvPr>
            <p:ph type="title" hasCustomPrompt="1"/>
          </p:nvPr>
        </p:nvSpPr>
        <p:spPr>
          <a:xfrm>
            <a:off x="1005841" y="438150"/>
            <a:ext cx="10585228" cy="893109"/>
          </a:xfrm>
        </p:spPr>
        <p:txBody>
          <a:bodyPr>
            <a:normAutofit/>
          </a:bodyPr>
          <a:lstStyle>
            <a:lvl1pPr>
              <a:defRPr sz="4800"/>
            </a:lvl1pPr>
          </a:lstStyle>
          <a:p>
            <a:r>
              <a:rPr lang="en-US" dirty="0"/>
              <a:t>Timeline </a:t>
            </a:r>
          </a:p>
        </p:txBody>
      </p:sp>
      <p:sp>
        <p:nvSpPr>
          <p:cNvPr id="7" name="Text Placeholder 31">
            <a:extLst>
              <a:ext uri="{FF2B5EF4-FFF2-40B4-BE49-F238E27FC236}">
                <a16:creationId xmlns:a16="http://schemas.microsoft.com/office/drawing/2014/main" xmlns="" id="{4802FE9F-1AB3-E847-9B40-1BAEBBCDA328}"/>
              </a:ext>
            </a:extLst>
          </p:cNvPr>
          <p:cNvSpPr>
            <a:spLocks noGrp="1"/>
          </p:cNvSpPr>
          <p:nvPr>
            <p:ph type="body" sz="quarter" idx="19" hasCustomPrompt="1"/>
          </p:nvPr>
        </p:nvSpPr>
        <p:spPr>
          <a:xfrm>
            <a:off x="1006476" y="1331913"/>
            <a:ext cx="10584162"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Subhead</a:t>
            </a:r>
          </a:p>
        </p:txBody>
      </p:sp>
      <p:sp>
        <p:nvSpPr>
          <p:cNvPr id="8" name="Rectangle 7">
            <a:extLst>
              <a:ext uri="{FF2B5EF4-FFF2-40B4-BE49-F238E27FC236}">
                <a16:creationId xmlns:a16="http://schemas.microsoft.com/office/drawing/2014/main" xmlns="" id="{C9669FF6-3225-2148-A7FB-49AD2F8E33E4}"/>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xmlns="" id="{077BB942-D140-1945-8797-433A379E5F9A}"/>
              </a:ext>
            </a:extLst>
          </p:cNvPr>
          <p:cNvSpPr>
            <a:spLocks noGrp="1"/>
          </p:cNvSpPr>
          <p:nvPr>
            <p:ph type="body" sz="quarter" idx="20"/>
          </p:nvPr>
        </p:nvSpPr>
        <p:spPr>
          <a:xfrm>
            <a:off x="1006474" y="2076450"/>
            <a:ext cx="10584163" cy="553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xmlns="" id="{D192AAF8-B925-6D4D-9DF0-B8A2A9144180}"/>
              </a:ext>
            </a:extLst>
          </p:cNvPr>
          <p:cNvCxnSpPr>
            <a:cxnSpLocks/>
          </p:cNvCxnSpPr>
          <p:nvPr userDrawn="1"/>
        </p:nvCxnSpPr>
        <p:spPr>
          <a:xfrm>
            <a:off x="13793893" y="163829"/>
            <a:ext cx="0" cy="806577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xmlns="" id="{26FF95A6-6E78-8740-8224-CBD464DFD848}"/>
              </a:ext>
            </a:extLst>
          </p:cNvPr>
          <p:cNvSpPr>
            <a:spLocks noGrp="1"/>
          </p:cNvSpPr>
          <p:nvPr>
            <p:ph type="body" sz="quarter" idx="21" hasCustomPrompt="1"/>
          </p:nvPr>
        </p:nvSpPr>
        <p:spPr>
          <a:xfrm>
            <a:off x="11937818" y="492596"/>
            <a:ext cx="1557338" cy="941387"/>
          </a:xfrm>
        </p:spPr>
        <p:txBody>
          <a:bodyPr anchor="ctr" anchorCtr="0"/>
          <a:lstStyle>
            <a:lvl1pPr algn="r">
              <a:buNone/>
              <a:defRPr sz="18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a:buNone/>
              <a:defRPr sz="1800"/>
            </a:lvl2pPr>
            <a:lvl3pPr>
              <a:buNone/>
              <a:defRPr sz="1800"/>
            </a:lvl3pPr>
            <a:lvl4pPr>
              <a:buNone/>
              <a:defRPr sz="1800"/>
            </a:lvl4pPr>
            <a:lvl5pPr>
              <a:buNone/>
              <a:defRPr sz="1800"/>
            </a:lvl5pPr>
          </a:lstStyle>
          <a:p>
            <a:pPr lvl="0"/>
            <a:r>
              <a:rPr lang="en-US" dirty="0"/>
              <a:t>Item 1</a:t>
            </a:r>
          </a:p>
        </p:txBody>
      </p:sp>
      <p:sp>
        <p:nvSpPr>
          <p:cNvPr id="21" name="Text Placeholder 19">
            <a:extLst>
              <a:ext uri="{FF2B5EF4-FFF2-40B4-BE49-F238E27FC236}">
                <a16:creationId xmlns:a16="http://schemas.microsoft.com/office/drawing/2014/main" xmlns="" id="{6764D4E9-A123-B548-9E99-89ADE9264B16}"/>
              </a:ext>
            </a:extLst>
          </p:cNvPr>
          <p:cNvSpPr>
            <a:spLocks noGrp="1"/>
          </p:cNvSpPr>
          <p:nvPr>
            <p:ph type="body" sz="quarter" idx="22" hasCustomPrompt="1"/>
          </p:nvPr>
        </p:nvSpPr>
        <p:spPr>
          <a:xfrm>
            <a:off x="11937818" y="3307703"/>
            <a:ext cx="1557338" cy="941387"/>
          </a:xfrm>
        </p:spPr>
        <p:txBody>
          <a:bodyPr anchor="ctr" anchorCtr="0"/>
          <a:lstStyle>
            <a:lvl1pPr algn="r">
              <a:buNone/>
              <a:defRPr sz="18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a:buNone/>
              <a:defRPr sz="1800"/>
            </a:lvl2pPr>
            <a:lvl3pPr>
              <a:buNone/>
              <a:defRPr sz="1800"/>
            </a:lvl3pPr>
            <a:lvl4pPr>
              <a:buNone/>
              <a:defRPr sz="1800"/>
            </a:lvl4pPr>
            <a:lvl5pPr>
              <a:buNone/>
              <a:defRPr sz="1800"/>
            </a:lvl5pPr>
          </a:lstStyle>
          <a:p>
            <a:pPr lvl="0"/>
            <a:r>
              <a:rPr lang="en-US" dirty="0"/>
              <a:t>Item 2</a:t>
            </a:r>
          </a:p>
        </p:txBody>
      </p:sp>
      <p:sp>
        <p:nvSpPr>
          <p:cNvPr id="22" name="Text Placeholder 19">
            <a:extLst>
              <a:ext uri="{FF2B5EF4-FFF2-40B4-BE49-F238E27FC236}">
                <a16:creationId xmlns:a16="http://schemas.microsoft.com/office/drawing/2014/main" xmlns="" id="{6835A816-F5FF-AC4A-85F9-83C3A1954EE0}"/>
              </a:ext>
            </a:extLst>
          </p:cNvPr>
          <p:cNvSpPr>
            <a:spLocks noGrp="1"/>
          </p:cNvSpPr>
          <p:nvPr>
            <p:ph type="body" sz="quarter" idx="23" hasCustomPrompt="1"/>
          </p:nvPr>
        </p:nvSpPr>
        <p:spPr>
          <a:xfrm>
            <a:off x="11937818" y="6117307"/>
            <a:ext cx="1557338" cy="941387"/>
          </a:xfrm>
        </p:spPr>
        <p:txBody>
          <a:bodyPr anchor="ctr" anchorCtr="0"/>
          <a:lstStyle>
            <a:lvl1pPr algn="r">
              <a:buNone/>
              <a:defRPr sz="18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a:buNone/>
              <a:defRPr sz="1800"/>
            </a:lvl2pPr>
            <a:lvl3pPr>
              <a:buNone/>
              <a:defRPr sz="1800"/>
            </a:lvl3pPr>
            <a:lvl4pPr>
              <a:buNone/>
              <a:defRPr sz="1800"/>
            </a:lvl4pPr>
            <a:lvl5pPr>
              <a:buNone/>
              <a:defRPr sz="1800"/>
            </a:lvl5pPr>
          </a:lstStyle>
          <a:p>
            <a:pPr lvl="0"/>
            <a:r>
              <a:rPr lang="en-US" dirty="0"/>
              <a:t>Item 3</a:t>
            </a:r>
          </a:p>
        </p:txBody>
      </p:sp>
    </p:spTree>
    <p:extLst>
      <p:ext uri="{BB962C8B-B14F-4D97-AF65-F5344CB8AC3E}">
        <p14:creationId xmlns:p14="http://schemas.microsoft.com/office/powerpoint/2010/main" val="36045171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uman Connection Chart">
    <p:spTree>
      <p:nvGrpSpPr>
        <p:cNvPr id="1" name=""/>
        <p:cNvGrpSpPr/>
        <p:nvPr/>
      </p:nvGrpSpPr>
      <p:grpSpPr>
        <a:xfrm>
          <a:off x="0" y="0"/>
          <a:ext cx="0" cy="0"/>
          <a:chOff x="0" y="0"/>
          <a:chExt cx="0" cy="0"/>
        </a:xfrm>
      </p:grpSpPr>
      <p:sp>
        <p:nvSpPr>
          <p:cNvPr id="34" name="Shape 2685">
            <a:extLst>
              <a:ext uri="{FF2B5EF4-FFF2-40B4-BE49-F238E27FC236}">
                <a16:creationId xmlns:a16="http://schemas.microsoft.com/office/drawing/2014/main" xmlns="" id="{81D23068-56AF-AD46-8188-4B8E8D5192D6}"/>
              </a:ext>
            </a:extLst>
          </p:cNvPr>
          <p:cNvSpPr/>
          <p:nvPr userDrawn="1"/>
        </p:nvSpPr>
        <p:spPr>
          <a:xfrm flipH="1" flipV="1">
            <a:off x="5014882" y="3593416"/>
            <a:ext cx="2059709" cy="858741"/>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5" name="Shape 2685">
            <a:extLst>
              <a:ext uri="{FF2B5EF4-FFF2-40B4-BE49-F238E27FC236}">
                <a16:creationId xmlns:a16="http://schemas.microsoft.com/office/drawing/2014/main" xmlns="" id="{DC3D612F-BA9B-DB4B-9E15-4186D17C97FF}"/>
              </a:ext>
            </a:extLst>
          </p:cNvPr>
          <p:cNvSpPr/>
          <p:nvPr userDrawn="1"/>
        </p:nvSpPr>
        <p:spPr>
          <a:xfrm flipV="1">
            <a:off x="7166030" y="3593415"/>
            <a:ext cx="2389367" cy="950181"/>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6" name="Shape 2685">
            <a:extLst>
              <a:ext uri="{FF2B5EF4-FFF2-40B4-BE49-F238E27FC236}">
                <a16:creationId xmlns:a16="http://schemas.microsoft.com/office/drawing/2014/main" xmlns="" id="{5C3663BB-34BD-4942-BF82-66470BC37428}"/>
              </a:ext>
            </a:extLst>
          </p:cNvPr>
          <p:cNvSpPr/>
          <p:nvPr userDrawn="1"/>
        </p:nvSpPr>
        <p:spPr>
          <a:xfrm>
            <a:off x="7257470" y="4635036"/>
            <a:ext cx="1665799" cy="1164867"/>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7" name="Shape 2685">
            <a:extLst>
              <a:ext uri="{FF2B5EF4-FFF2-40B4-BE49-F238E27FC236}">
                <a16:creationId xmlns:a16="http://schemas.microsoft.com/office/drawing/2014/main" xmlns="" id="{081FC7F3-9191-EF48-8040-5397DF5B43C3}"/>
              </a:ext>
            </a:extLst>
          </p:cNvPr>
          <p:cNvSpPr/>
          <p:nvPr userDrawn="1"/>
        </p:nvSpPr>
        <p:spPr>
          <a:xfrm flipH="1">
            <a:off x="5707132" y="4726476"/>
            <a:ext cx="1641779" cy="727546"/>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Human Connections Chart</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8" name="Shape 13287">
            <a:extLst>
              <a:ext uri="{FF2B5EF4-FFF2-40B4-BE49-F238E27FC236}">
                <a16:creationId xmlns:a16="http://schemas.microsoft.com/office/drawing/2014/main" xmlns="" id="{ADAB7262-B6D8-1246-98A5-E2B96EAA2154}"/>
              </a:ext>
            </a:extLst>
          </p:cNvPr>
          <p:cNvSpPr/>
          <p:nvPr userDrawn="1"/>
        </p:nvSpPr>
        <p:spPr>
          <a:xfrm>
            <a:off x="6454251" y="3063240"/>
            <a:ext cx="1721898" cy="4440968"/>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5"/>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grpSp>
        <p:nvGrpSpPr>
          <p:cNvPr id="29" name="Group 13292">
            <a:extLst>
              <a:ext uri="{FF2B5EF4-FFF2-40B4-BE49-F238E27FC236}">
                <a16:creationId xmlns:a16="http://schemas.microsoft.com/office/drawing/2014/main" xmlns="" id="{7B78B2B2-7E6A-D545-8D2B-D55B281ABAE6}"/>
              </a:ext>
            </a:extLst>
          </p:cNvPr>
          <p:cNvGrpSpPr/>
          <p:nvPr userDrawn="1"/>
        </p:nvGrpSpPr>
        <p:grpSpPr>
          <a:xfrm>
            <a:off x="4759884" y="3259142"/>
            <a:ext cx="5110633" cy="3225405"/>
            <a:chOff x="0" y="0"/>
            <a:chExt cx="6057043" cy="3822700"/>
          </a:xfrm>
        </p:grpSpPr>
        <p:sp>
          <p:nvSpPr>
            <p:cNvPr id="30" name="Shape 13288">
              <a:extLst>
                <a:ext uri="{FF2B5EF4-FFF2-40B4-BE49-F238E27FC236}">
                  <a16:creationId xmlns:a16="http://schemas.microsoft.com/office/drawing/2014/main" xmlns="" id="{6EDA09F1-0836-7F4E-94F4-42FB148B4D73}"/>
                </a:ext>
              </a:extLst>
            </p:cNvPr>
            <p:cNvSpPr/>
            <p:nvPr/>
          </p:nvSpPr>
          <p:spPr>
            <a:xfrm>
              <a:off x="812800" y="2298700"/>
              <a:ext cx="590901"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1"/>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1" name="Shape 13289">
              <a:extLst>
                <a:ext uri="{FF2B5EF4-FFF2-40B4-BE49-F238E27FC236}">
                  <a16:creationId xmlns:a16="http://schemas.microsoft.com/office/drawing/2014/main" xmlns="" id="{E3FF8A04-F5FB-914B-85E1-EDA5D0C1B524}"/>
                </a:ext>
              </a:extLst>
            </p:cNvPr>
            <p:cNvSpPr/>
            <p:nvPr/>
          </p:nvSpPr>
          <p:spPr>
            <a:xfrm>
              <a:off x="0" y="0"/>
              <a:ext cx="590901"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4"/>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2" name="Shape 13290">
              <a:extLst>
                <a:ext uri="{FF2B5EF4-FFF2-40B4-BE49-F238E27FC236}">
                  <a16:creationId xmlns:a16="http://schemas.microsoft.com/office/drawing/2014/main" xmlns="" id="{6C791CCD-7BB0-F34B-B688-8311270833B6}"/>
                </a:ext>
              </a:extLst>
            </p:cNvPr>
            <p:cNvSpPr/>
            <p:nvPr/>
          </p:nvSpPr>
          <p:spPr>
            <a:xfrm>
              <a:off x="5466142" y="0"/>
              <a:ext cx="590902"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3"/>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3" name="Shape 13291">
              <a:extLst>
                <a:ext uri="{FF2B5EF4-FFF2-40B4-BE49-F238E27FC236}">
                  <a16:creationId xmlns:a16="http://schemas.microsoft.com/office/drawing/2014/main" xmlns="" id="{1D9F8271-F531-3544-8251-9BB9A651143D}"/>
                </a:ext>
              </a:extLst>
            </p:cNvPr>
            <p:cNvSpPr/>
            <p:nvPr/>
          </p:nvSpPr>
          <p:spPr>
            <a:xfrm>
              <a:off x="4653342" y="2298700"/>
              <a:ext cx="590902"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2"/>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grpSp>
      <p:sp>
        <p:nvSpPr>
          <p:cNvPr id="3" name="Text Placeholder 2">
            <a:extLst>
              <a:ext uri="{FF2B5EF4-FFF2-40B4-BE49-F238E27FC236}">
                <a16:creationId xmlns:a16="http://schemas.microsoft.com/office/drawing/2014/main" xmlns="" id="{0DC19A2E-8142-AF44-AE35-8194DD3288FC}"/>
              </a:ext>
            </a:extLst>
          </p:cNvPr>
          <p:cNvSpPr>
            <a:spLocks noGrp="1"/>
          </p:cNvSpPr>
          <p:nvPr>
            <p:ph type="body" sz="quarter" idx="20" hasCustomPrompt="1"/>
          </p:nvPr>
        </p:nvSpPr>
        <p:spPr>
          <a:xfrm>
            <a:off x="2339975" y="2863850"/>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38" name="Text Placeholder 2">
            <a:extLst>
              <a:ext uri="{FF2B5EF4-FFF2-40B4-BE49-F238E27FC236}">
                <a16:creationId xmlns:a16="http://schemas.microsoft.com/office/drawing/2014/main" xmlns="" id="{324564D4-CAAE-BB48-81F0-CBF4E4621A32}"/>
              </a:ext>
            </a:extLst>
          </p:cNvPr>
          <p:cNvSpPr>
            <a:spLocks noGrp="1"/>
          </p:cNvSpPr>
          <p:nvPr>
            <p:ph type="body" sz="quarter" idx="21" hasCustomPrompt="1"/>
          </p:nvPr>
        </p:nvSpPr>
        <p:spPr>
          <a:xfrm>
            <a:off x="10381129" y="2863850"/>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39" name="Text Placeholder 2">
            <a:extLst>
              <a:ext uri="{FF2B5EF4-FFF2-40B4-BE49-F238E27FC236}">
                <a16:creationId xmlns:a16="http://schemas.microsoft.com/office/drawing/2014/main" xmlns="" id="{DD0A951A-F4B3-AE4D-BDF1-A1D4198BB40D}"/>
              </a:ext>
            </a:extLst>
          </p:cNvPr>
          <p:cNvSpPr>
            <a:spLocks noGrp="1"/>
          </p:cNvSpPr>
          <p:nvPr>
            <p:ph type="body" sz="quarter" idx="22" hasCustomPrompt="1"/>
          </p:nvPr>
        </p:nvSpPr>
        <p:spPr>
          <a:xfrm>
            <a:off x="9693751" y="5740399"/>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40" name="Text Placeholder 2">
            <a:extLst>
              <a:ext uri="{FF2B5EF4-FFF2-40B4-BE49-F238E27FC236}">
                <a16:creationId xmlns:a16="http://schemas.microsoft.com/office/drawing/2014/main" xmlns="" id="{45182C1E-419D-2449-939B-3A2666AB6333}"/>
              </a:ext>
            </a:extLst>
          </p:cNvPr>
          <p:cNvSpPr>
            <a:spLocks noGrp="1"/>
          </p:cNvSpPr>
          <p:nvPr>
            <p:ph type="body" sz="quarter" idx="23" hasCustomPrompt="1"/>
          </p:nvPr>
        </p:nvSpPr>
        <p:spPr>
          <a:xfrm>
            <a:off x="2769159" y="5740399"/>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41" name="Rectangle 40">
            <a:extLst>
              <a:ext uri="{FF2B5EF4-FFF2-40B4-BE49-F238E27FC236}">
                <a16:creationId xmlns:a16="http://schemas.microsoft.com/office/drawing/2014/main" xmlns="" id="{17456D1E-820D-5C48-B6D1-88787EDFD4AD}"/>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8923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ep Process Diagram">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CDB2B8F7-D6F7-E74B-AD9D-CC0C9375A216}"/>
              </a:ext>
            </a:extLst>
          </p:cNvPr>
          <p:cNvCxnSpPr>
            <a:cxnSpLocks/>
            <a:stCxn id="21" idx="6"/>
          </p:cNvCxnSpPr>
          <p:nvPr userDrawn="1"/>
        </p:nvCxnSpPr>
        <p:spPr>
          <a:xfrm>
            <a:off x="2550122" y="3106273"/>
            <a:ext cx="929673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xmlns=""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Diagram</a:t>
            </a:r>
          </a:p>
        </p:txBody>
      </p:sp>
      <p:sp>
        <p:nvSpPr>
          <p:cNvPr id="18" name="Text Placeholder 31">
            <a:extLst>
              <a:ext uri="{FF2B5EF4-FFF2-40B4-BE49-F238E27FC236}">
                <a16:creationId xmlns:a16="http://schemas.microsoft.com/office/drawing/2014/main" xmlns=""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 name="Text Placeholder 2">
            <a:extLst>
              <a:ext uri="{FF2B5EF4-FFF2-40B4-BE49-F238E27FC236}">
                <a16:creationId xmlns:a16="http://schemas.microsoft.com/office/drawing/2014/main" xmlns="" id="{0DC19A2E-8142-AF44-AE35-8194DD3288FC}"/>
              </a:ext>
            </a:extLst>
          </p:cNvPr>
          <p:cNvSpPr>
            <a:spLocks noGrp="1"/>
          </p:cNvSpPr>
          <p:nvPr>
            <p:ph type="body" sz="quarter" idx="20" hasCustomPrompt="1"/>
          </p:nvPr>
        </p:nvSpPr>
        <p:spPr>
          <a:xfrm>
            <a:off x="712463" y="3428579"/>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19" name="Text Placeholder 2">
            <a:extLst>
              <a:ext uri="{FF2B5EF4-FFF2-40B4-BE49-F238E27FC236}">
                <a16:creationId xmlns:a16="http://schemas.microsoft.com/office/drawing/2014/main" xmlns="" id="{A726EFBC-999F-7646-B0AF-6D1930C2B305}"/>
              </a:ext>
            </a:extLst>
          </p:cNvPr>
          <p:cNvSpPr>
            <a:spLocks noGrp="1"/>
          </p:cNvSpPr>
          <p:nvPr>
            <p:ph type="body" sz="quarter" idx="21" hasCustomPrompt="1"/>
          </p:nvPr>
        </p:nvSpPr>
        <p:spPr>
          <a:xfrm>
            <a:off x="1439020" y="2434779"/>
            <a:ext cx="1990725" cy="471494"/>
          </a:xfrm>
        </p:spPr>
        <p:txBody>
          <a:bodyPr>
            <a:noAutofit/>
          </a:bodyPr>
          <a:lstStyle>
            <a:lvl1pPr marL="0" indent="0" algn="ctr">
              <a:buNone/>
              <a:defRPr sz="2800" b="1"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1</a:t>
            </a:r>
          </a:p>
        </p:txBody>
      </p:sp>
      <p:sp>
        <p:nvSpPr>
          <p:cNvPr id="21" name="Oval 20">
            <a:extLst>
              <a:ext uri="{FF2B5EF4-FFF2-40B4-BE49-F238E27FC236}">
                <a16:creationId xmlns:a16="http://schemas.microsoft.com/office/drawing/2014/main" xmlns="" id="{D27CB668-0870-354F-9104-190D17819E81}"/>
              </a:ext>
            </a:extLst>
          </p:cNvPr>
          <p:cNvSpPr/>
          <p:nvPr userDrawn="1"/>
        </p:nvSpPr>
        <p:spPr>
          <a:xfrm>
            <a:off x="2317712" y="2990068"/>
            <a:ext cx="232410" cy="232409"/>
          </a:xfrm>
          <a:prstGeom prst="ellipse">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25" name="Oval 24">
            <a:extLst>
              <a:ext uri="{FF2B5EF4-FFF2-40B4-BE49-F238E27FC236}">
                <a16:creationId xmlns:a16="http://schemas.microsoft.com/office/drawing/2014/main" xmlns="" id="{195F9DBE-02B8-6F45-B105-5F2CBFD31625}"/>
              </a:ext>
            </a:extLst>
          </p:cNvPr>
          <p:cNvSpPr/>
          <p:nvPr userDrawn="1"/>
        </p:nvSpPr>
        <p:spPr>
          <a:xfrm>
            <a:off x="11698941" y="2990068"/>
            <a:ext cx="232410" cy="232409"/>
          </a:xfrm>
          <a:prstGeom prst="ellipse">
            <a:avLst/>
          </a:prstGeom>
          <a:solidFill>
            <a:schemeClr val="accent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26" name="Oval 25">
            <a:extLst>
              <a:ext uri="{FF2B5EF4-FFF2-40B4-BE49-F238E27FC236}">
                <a16:creationId xmlns:a16="http://schemas.microsoft.com/office/drawing/2014/main" xmlns="" id="{264822ED-23D1-5E43-9C31-DCF96575BF7B}"/>
              </a:ext>
            </a:extLst>
          </p:cNvPr>
          <p:cNvSpPr/>
          <p:nvPr userDrawn="1"/>
        </p:nvSpPr>
        <p:spPr>
          <a:xfrm>
            <a:off x="6956948" y="2990068"/>
            <a:ext cx="232410" cy="232409"/>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7" name="TextBox 6">
            <a:extLst>
              <a:ext uri="{FF2B5EF4-FFF2-40B4-BE49-F238E27FC236}">
                <a16:creationId xmlns:a16="http://schemas.microsoft.com/office/drawing/2014/main" xmlns="" id="{757CD45D-F646-394A-9ABE-9DFE49D81EC0}"/>
              </a:ext>
            </a:extLst>
          </p:cNvPr>
          <p:cNvSpPr txBox="1"/>
          <p:nvPr userDrawn="1"/>
        </p:nvSpPr>
        <p:spPr>
          <a:xfrm>
            <a:off x="1519518" y="2702859"/>
            <a:ext cx="0" cy="0"/>
          </a:xfrm>
          <a:prstGeom prst="rect">
            <a:avLst/>
          </a:prstGeom>
        </p:spPr>
        <p:txBody>
          <a:bodyPr vert="horz" wrap="none" lIns="91440" tIns="45720" rIns="91440" bIns="45720" rtlCol="0" anchor="ctr">
            <a:normAutofit fontScale="25000" lnSpcReduction="20000"/>
          </a:bodyPr>
          <a:lstStyle/>
          <a:p>
            <a:pPr algn="l"/>
            <a:endParaRPr lang="en-US" sz="2800" dirty="0"/>
          </a:p>
        </p:txBody>
      </p:sp>
      <p:sp>
        <p:nvSpPr>
          <p:cNvPr id="42" name="Text Placeholder 2">
            <a:extLst>
              <a:ext uri="{FF2B5EF4-FFF2-40B4-BE49-F238E27FC236}">
                <a16:creationId xmlns:a16="http://schemas.microsoft.com/office/drawing/2014/main" xmlns="" id="{5A25BFE1-5593-1147-B92C-20EEB2E634F7}"/>
              </a:ext>
            </a:extLst>
          </p:cNvPr>
          <p:cNvSpPr>
            <a:spLocks noGrp="1"/>
          </p:cNvSpPr>
          <p:nvPr>
            <p:ph type="body" sz="quarter" idx="23" hasCustomPrompt="1"/>
          </p:nvPr>
        </p:nvSpPr>
        <p:spPr>
          <a:xfrm>
            <a:off x="6102788" y="2434779"/>
            <a:ext cx="1990725" cy="402975"/>
          </a:xfrm>
        </p:spPr>
        <p:txBody>
          <a:bodyPr>
            <a:noAutofit/>
          </a:bodyPr>
          <a:lstStyle>
            <a:lvl1pPr marL="0" indent="0" algn="ctr">
              <a:buNone/>
              <a:defRPr sz="2800" b="1" i="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2</a:t>
            </a:r>
          </a:p>
        </p:txBody>
      </p:sp>
      <p:sp>
        <p:nvSpPr>
          <p:cNvPr id="44" name="Text Placeholder 2">
            <a:extLst>
              <a:ext uri="{FF2B5EF4-FFF2-40B4-BE49-F238E27FC236}">
                <a16:creationId xmlns:a16="http://schemas.microsoft.com/office/drawing/2014/main" xmlns="" id="{B7333C2A-2270-144F-8705-B54595B63FAB}"/>
              </a:ext>
            </a:extLst>
          </p:cNvPr>
          <p:cNvSpPr>
            <a:spLocks noGrp="1"/>
          </p:cNvSpPr>
          <p:nvPr>
            <p:ph type="body" sz="quarter" idx="25" hasCustomPrompt="1"/>
          </p:nvPr>
        </p:nvSpPr>
        <p:spPr>
          <a:xfrm>
            <a:off x="10851031" y="2434779"/>
            <a:ext cx="1990725" cy="471493"/>
          </a:xfrm>
        </p:spPr>
        <p:txBody>
          <a:bodyPr>
            <a:noAutofit/>
          </a:bodyPr>
          <a:lstStyle>
            <a:lvl1pPr marL="0" indent="0" algn="ctr">
              <a:buNone/>
              <a:defRPr sz="2800" b="1" i="0">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3</a:t>
            </a:r>
          </a:p>
        </p:txBody>
      </p:sp>
      <p:sp>
        <p:nvSpPr>
          <p:cNvPr id="45" name="Text Placeholder 2">
            <a:extLst>
              <a:ext uri="{FF2B5EF4-FFF2-40B4-BE49-F238E27FC236}">
                <a16:creationId xmlns:a16="http://schemas.microsoft.com/office/drawing/2014/main" xmlns="" id="{816A8DF6-1E3C-7F45-972C-E7CAA12FDF78}"/>
              </a:ext>
            </a:extLst>
          </p:cNvPr>
          <p:cNvSpPr>
            <a:spLocks noGrp="1"/>
          </p:cNvSpPr>
          <p:nvPr>
            <p:ph type="body" sz="quarter" idx="26" hasCustomPrompt="1"/>
          </p:nvPr>
        </p:nvSpPr>
        <p:spPr>
          <a:xfrm>
            <a:off x="5351699" y="3428579"/>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46" name="Text Placeholder 2">
            <a:extLst>
              <a:ext uri="{FF2B5EF4-FFF2-40B4-BE49-F238E27FC236}">
                <a16:creationId xmlns:a16="http://schemas.microsoft.com/office/drawing/2014/main" xmlns="" id="{CB24F2F5-F4F1-184E-82DE-818FEF727CA7}"/>
              </a:ext>
            </a:extLst>
          </p:cNvPr>
          <p:cNvSpPr>
            <a:spLocks noGrp="1"/>
          </p:cNvSpPr>
          <p:nvPr>
            <p:ph type="body" sz="quarter" idx="27" hasCustomPrompt="1"/>
          </p:nvPr>
        </p:nvSpPr>
        <p:spPr>
          <a:xfrm>
            <a:off x="10093692" y="3496235"/>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47" name="Rectangle 46">
            <a:extLst>
              <a:ext uri="{FF2B5EF4-FFF2-40B4-BE49-F238E27FC236}">
                <a16:creationId xmlns:a16="http://schemas.microsoft.com/office/drawing/2014/main" xmlns="" id="{F691FA9D-382E-9E49-84C0-C7B71541E722}"/>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480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istics of Our Projects Diagram">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xmlns="" id="{0A62A897-68AD-1642-8CD1-6EE5948FFC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xmlns="" id="{4B7AD16A-A0A4-0B47-9806-8C86F7BFC65A}"/>
              </a:ext>
            </a:extLst>
          </p:cNvPr>
          <p:cNvSpPr/>
          <p:nvPr userDrawn="1"/>
        </p:nvSpPr>
        <p:spPr>
          <a:xfrm>
            <a:off x="0" y="-2"/>
            <a:ext cx="14628494" cy="82296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Oval 6">
            <a:extLst>
              <a:ext uri="{FF2B5EF4-FFF2-40B4-BE49-F238E27FC236}">
                <a16:creationId xmlns:a16="http://schemas.microsoft.com/office/drawing/2014/main" xmlns="" id="{876804AD-D563-5640-81A2-231BC445BCD3}"/>
              </a:ext>
            </a:extLst>
          </p:cNvPr>
          <p:cNvSpPr>
            <a:spLocks noChangeAspect="1"/>
          </p:cNvSpPr>
          <p:nvPr userDrawn="1"/>
        </p:nvSpPr>
        <p:spPr>
          <a:xfrm>
            <a:off x="1146777"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Oval 7">
            <a:extLst>
              <a:ext uri="{FF2B5EF4-FFF2-40B4-BE49-F238E27FC236}">
                <a16:creationId xmlns:a16="http://schemas.microsoft.com/office/drawing/2014/main" xmlns="" id="{3E9F8665-D464-AD47-BE71-03632A2F33A4}"/>
              </a:ext>
            </a:extLst>
          </p:cNvPr>
          <p:cNvSpPr/>
          <p:nvPr userDrawn="1"/>
        </p:nvSpPr>
        <p:spPr>
          <a:xfrm>
            <a:off x="2856807" y="3060023"/>
            <a:ext cx="992062" cy="992062"/>
          </a:xfrm>
          <a:prstGeom prst="ellipse">
            <a:avLst/>
          </a:prstGeom>
          <a:solidFill>
            <a:schemeClr val="accent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0" name="Oval 9">
            <a:extLst>
              <a:ext uri="{FF2B5EF4-FFF2-40B4-BE49-F238E27FC236}">
                <a16:creationId xmlns:a16="http://schemas.microsoft.com/office/drawing/2014/main" xmlns="" id="{7E5F9DFF-8254-B241-A862-DD8ED9AE9A8F}"/>
              </a:ext>
            </a:extLst>
          </p:cNvPr>
          <p:cNvSpPr>
            <a:spLocks noChangeAspect="1"/>
          </p:cNvSpPr>
          <p:nvPr userDrawn="1"/>
        </p:nvSpPr>
        <p:spPr>
          <a:xfrm>
            <a:off x="4331651"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Oval 10">
            <a:extLst>
              <a:ext uri="{FF2B5EF4-FFF2-40B4-BE49-F238E27FC236}">
                <a16:creationId xmlns:a16="http://schemas.microsoft.com/office/drawing/2014/main" xmlns="" id="{4047F3B2-4E6D-5049-A23B-3BD5F2B2109D}"/>
              </a:ext>
            </a:extLst>
          </p:cNvPr>
          <p:cNvSpPr/>
          <p:nvPr userDrawn="1"/>
        </p:nvSpPr>
        <p:spPr>
          <a:xfrm>
            <a:off x="6041681" y="3060023"/>
            <a:ext cx="992062" cy="992062"/>
          </a:xfrm>
          <a:prstGeom prst="ellipse">
            <a:avLst/>
          </a:prstGeom>
          <a:solidFill>
            <a:schemeClr val="accent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2" name="Oval 11">
            <a:extLst>
              <a:ext uri="{FF2B5EF4-FFF2-40B4-BE49-F238E27FC236}">
                <a16:creationId xmlns:a16="http://schemas.microsoft.com/office/drawing/2014/main" xmlns="" id="{58644EDD-22F3-F74B-970E-1B2F98829DC0}"/>
              </a:ext>
            </a:extLst>
          </p:cNvPr>
          <p:cNvSpPr>
            <a:spLocks noChangeAspect="1"/>
          </p:cNvSpPr>
          <p:nvPr userDrawn="1"/>
        </p:nvSpPr>
        <p:spPr>
          <a:xfrm>
            <a:off x="7516525"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3" name="Oval 12">
            <a:extLst>
              <a:ext uri="{FF2B5EF4-FFF2-40B4-BE49-F238E27FC236}">
                <a16:creationId xmlns:a16="http://schemas.microsoft.com/office/drawing/2014/main" xmlns="" id="{1F75DF35-9577-894A-B3F7-09878F0047CC}"/>
              </a:ext>
            </a:extLst>
          </p:cNvPr>
          <p:cNvSpPr/>
          <p:nvPr userDrawn="1"/>
        </p:nvSpPr>
        <p:spPr>
          <a:xfrm>
            <a:off x="9226554" y="3060023"/>
            <a:ext cx="992062" cy="992062"/>
          </a:xfrm>
          <a:prstGeom prst="ellipse">
            <a:avLst/>
          </a:prstGeom>
          <a:solidFill>
            <a:schemeClr val="accent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4" name="Oval 13">
            <a:extLst>
              <a:ext uri="{FF2B5EF4-FFF2-40B4-BE49-F238E27FC236}">
                <a16:creationId xmlns:a16="http://schemas.microsoft.com/office/drawing/2014/main" xmlns="" id="{5FE3FE06-0B9A-4346-AC7B-9EA62EC22108}"/>
              </a:ext>
            </a:extLst>
          </p:cNvPr>
          <p:cNvSpPr>
            <a:spLocks noChangeAspect="1"/>
          </p:cNvSpPr>
          <p:nvPr userDrawn="1"/>
        </p:nvSpPr>
        <p:spPr>
          <a:xfrm>
            <a:off x="10701399"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5" name="Oval 14">
            <a:extLst>
              <a:ext uri="{FF2B5EF4-FFF2-40B4-BE49-F238E27FC236}">
                <a16:creationId xmlns:a16="http://schemas.microsoft.com/office/drawing/2014/main" xmlns="" id="{B2765843-C19F-A249-BE6F-4A93B968672B}"/>
              </a:ext>
            </a:extLst>
          </p:cNvPr>
          <p:cNvSpPr/>
          <p:nvPr userDrawn="1"/>
        </p:nvSpPr>
        <p:spPr>
          <a:xfrm>
            <a:off x="12411428" y="3060023"/>
            <a:ext cx="992062" cy="992062"/>
          </a:xfrm>
          <a:prstGeom prst="ellipse">
            <a:avLst/>
          </a:prstGeom>
          <a:solidFill>
            <a:schemeClr val="accent4"/>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24" name="Title 1">
            <a:extLst>
              <a:ext uri="{FF2B5EF4-FFF2-40B4-BE49-F238E27FC236}">
                <a16:creationId xmlns:a16="http://schemas.microsoft.com/office/drawing/2014/main" xmlns="" id="{176367E2-6377-054B-9A55-5CCB4841D04A}"/>
              </a:ext>
            </a:extLst>
          </p:cNvPr>
          <p:cNvSpPr>
            <a:spLocks noGrp="1"/>
          </p:cNvSpPr>
          <p:nvPr>
            <p:ph type="title" hasCustomPrompt="1"/>
          </p:nvPr>
        </p:nvSpPr>
        <p:spPr>
          <a:xfrm>
            <a:off x="1005840" y="438150"/>
            <a:ext cx="12618720" cy="893109"/>
          </a:xfrm>
        </p:spPr>
        <p:txBody>
          <a:bodyPr>
            <a:normAutofit/>
          </a:bodyPr>
          <a:lstStyle>
            <a:lvl1pPr>
              <a:defRPr sz="4800">
                <a:solidFill>
                  <a:schemeClr val="bg1"/>
                </a:solidFill>
              </a:defRPr>
            </a:lvl1pPr>
          </a:lstStyle>
          <a:p>
            <a:r>
              <a:rPr lang="en-US" dirty="0"/>
              <a:t>Statistics of Our Projects</a:t>
            </a:r>
          </a:p>
        </p:txBody>
      </p:sp>
      <p:sp>
        <p:nvSpPr>
          <p:cNvPr id="25" name="Text Placeholder 31">
            <a:extLst>
              <a:ext uri="{FF2B5EF4-FFF2-40B4-BE49-F238E27FC236}">
                <a16:creationId xmlns:a16="http://schemas.microsoft.com/office/drawing/2014/main" xmlns="" id="{2D46100D-8970-4449-B048-4E02E0DE97B3}"/>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7" name="Text Placeholder 26">
            <a:extLst>
              <a:ext uri="{FF2B5EF4-FFF2-40B4-BE49-F238E27FC236}">
                <a16:creationId xmlns:a16="http://schemas.microsoft.com/office/drawing/2014/main" xmlns="" id="{5D0B5233-79A7-AF4B-A77A-5B2D09312531}"/>
              </a:ext>
            </a:extLst>
          </p:cNvPr>
          <p:cNvSpPr>
            <a:spLocks noGrp="1"/>
          </p:cNvSpPr>
          <p:nvPr>
            <p:ph type="body" sz="quarter" idx="20" hasCustomPrompt="1"/>
          </p:nvPr>
        </p:nvSpPr>
        <p:spPr>
          <a:xfrm>
            <a:off x="1582140" y="3969760"/>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28" name="Text Placeholder 26">
            <a:extLst>
              <a:ext uri="{FF2B5EF4-FFF2-40B4-BE49-F238E27FC236}">
                <a16:creationId xmlns:a16="http://schemas.microsoft.com/office/drawing/2014/main" xmlns="" id="{9038B8D8-21CC-8D42-ADBA-7F65EC533977}"/>
              </a:ext>
            </a:extLst>
          </p:cNvPr>
          <p:cNvSpPr>
            <a:spLocks noGrp="1"/>
          </p:cNvSpPr>
          <p:nvPr>
            <p:ph type="body" sz="quarter" idx="21" hasCustomPrompt="1"/>
          </p:nvPr>
        </p:nvSpPr>
        <p:spPr>
          <a:xfrm>
            <a:off x="1582139" y="5035974"/>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29" name="Text Placeholder 26">
            <a:extLst>
              <a:ext uri="{FF2B5EF4-FFF2-40B4-BE49-F238E27FC236}">
                <a16:creationId xmlns:a16="http://schemas.microsoft.com/office/drawing/2014/main" xmlns="" id="{C4B20D17-93A1-BD41-8505-0F35CCFEE115}"/>
              </a:ext>
            </a:extLst>
          </p:cNvPr>
          <p:cNvSpPr>
            <a:spLocks noGrp="1"/>
          </p:cNvSpPr>
          <p:nvPr>
            <p:ph type="body" sz="quarter" idx="22" hasCustomPrompt="1"/>
          </p:nvPr>
        </p:nvSpPr>
        <p:spPr>
          <a:xfrm>
            <a:off x="4727029" y="3969760"/>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99</a:t>
            </a:r>
          </a:p>
        </p:txBody>
      </p:sp>
      <p:sp>
        <p:nvSpPr>
          <p:cNvPr id="30" name="Text Placeholder 26">
            <a:extLst>
              <a:ext uri="{FF2B5EF4-FFF2-40B4-BE49-F238E27FC236}">
                <a16:creationId xmlns:a16="http://schemas.microsoft.com/office/drawing/2014/main" xmlns="" id="{6C6C59E8-F11B-224B-9DB0-07A7AB01A95B}"/>
              </a:ext>
            </a:extLst>
          </p:cNvPr>
          <p:cNvSpPr>
            <a:spLocks noGrp="1"/>
          </p:cNvSpPr>
          <p:nvPr>
            <p:ph type="body" sz="quarter" idx="23" hasCustomPrompt="1"/>
          </p:nvPr>
        </p:nvSpPr>
        <p:spPr>
          <a:xfrm>
            <a:off x="4727028" y="5035974"/>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31" name="Text Placeholder 26">
            <a:extLst>
              <a:ext uri="{FF2B5EF4-FFF2-40B4-BE49-F238E27FC236}">
                <a16:creationId xmlns:a16="http://schemas.microsoft.com/office/drawing/2014/main" xmlns="" id="{F92D3246-F0BA-F349-A75A-73A45BB33A0E}"/>
              </a:ext>
            </a:extLst>
          </p:cNvPr>
          <p:cNvSpPr>
            <a:spLocks noGrp="1"/>
          </p:cNvSpPr>
          <p:nvPr>
            <p:ph type="body" sz="quarter" idx="24" hasCustomPrompt="1"/>
          </p:nvPr>
        </p:nvSpPr>
        <p:spPr>
          <a:xfrm>
            <a:off x="8000309" y="3960732"/>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23</a:t>
            </a:r>
          </a:p>
        </p:txBody>
      </p:sp>
      <p:sp>
        <p:nvSpPr>
          <p:cNvPr id="32" name="Text Placeholder 26">
            <a:extLst>
              <a:ext uri="{FF2B5EF4-FFF2-40B4-BE49-F238E27FC236}">
                <a16:creationId xmlns:a16="http://schemas.microsoft.com/office/drawing/2014/main" xmlns="" id="{1527BF3F-7D63-054C-9327-0322D92CF031}"/>
              </a:ext>
            </a:extLst>
          </p:cNvPr>
          <p:cNvSpPr>
            <a:spLocks noGrp="1"/>
          </p:cNvSpPr>
          <p:nvPr>
            <p:ph type="body" sz="quarter" idx="25" hasCustomPrompt="1"/>
          </p:nvPr>
        </p:nvSpPr>
        <p:spPr>
          <a:xfrm>
            <a:off x="8000308" y="5026946"/>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33" name="Text Placeholder 26">
            <a:extLst>
              <a:ext uri="{FF2B5EF4-FFF2-40B4-BE49-F238E27FC236}">
                <a16:creationId xmlns:a16="http://schemas.microsoft.com/office/drawing/2014/main" xmlns="" id="{049A8B02-DE9A-6E41-9613-449F60FD2A0B}"/>
              </a:ext>
            </a:extLst>
          </p:cNvPr>
          <p:cNvSpPr>
            <a:spLocks noGrp="1"/>
          </p:cNvSpPr>
          <p:nvPr>
            <p:ph type="body" sz="quarter" idx="26" hasCustomPrompt="1"/>
          </p:nvPr>
        </p:nvSpPr>
        <p:spPr>
          <a:xfrm>
            <a:off x="11060687" y="4005145"/>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8</a:t>
            </a:r>
          </a:p>
        </p:txBody>
      </p:sp>
      <p:sp>
        <p:nvSpPr>
          <p:cNvPr id="34" name="Text Placeholder 26">
            <a:extLst>
              <a:ext uri="{FF2B5EF4-FFF2-40B4-BE49-F238E27FC236}">
                <a16:creationId xmlns:a16="http://schemas.microsoft.com/office/drawing/2014/main" xmlns="" id="{BA814D48-1873-604C-B85C-A6D8E70675F2}"/>
              </a:ext>
            </a:extLst>
          </p:cNvPr>
          <p:cNvSpPr>
            <a:spLocks noGrp="1"/>
          </p:cNvSpPr>
          <p:nvPr>
            <p:ph type="body" sz="quarter" idx="27" hasCustomPrompt="1"/>
          </p:nvPr>
        </p:nvSpPr>
        <p:spPr>
          <a:xfrm>
            <a:off x="11060686" y="5071359"/>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Tree>
    <p:extLst>
      <p:ext uri="{BB962C8B-B14F-4D97-AF65-F5344CB8AC3E}">
        <p14:creationId xmlns:p14="http://schemas.microsoft.com/office/powerpoint/2010/main" val="595048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Company Numbers">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xmlns="" id="{0A62A897-68AD-1642-8CD1-6EE5948FFC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xmlns="" id="{4B7AD16A-A0A4-0B47-9806-8C86F7BFC65A}"/>
              </a:ext>
            </a:extLst>
          </p:cNvPr>
          <p:cNvSpPr/>
          <p:nvPr userDrawn="1"/>
        </p:nvSpPr>
        <p:spPr>
          <a:xfrm>
            <a:off x="0" y="-2"/>
            <a:ext cx="14628494" cy="82296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24" name="Title 1">
            <a:extLst>
              <a:ext uri="{FF2B5EF4-FFF2-40B4-BE49-F238E27FC236}">
                <a16:creationId xmlns:a16="http://schemas.microsoft.com/office/drawing/2014/main" xmlns="" id="{176367E2-6377-054B-9A55-5CCB4841D04A}"/>
              </a:ext>
            </a:extLst>
          </p:cNvPr>
          <p:cNvSpPr>
            <a:spLocks noGrp="1"/>
          </p:cNvSpPr>
          <p:nvPr>
            <p:ph type="title" hasCustomPrompt="1"/>
          </p:nvPr>
        </p:nvSpPr>
        <p:spPr>
          <a:xfrm>
            <a:off x="1005840" y="438150"/>
            <a:ext cx="12618720" cy="893109"/>
          </a:xfrm>
        </p:spPr>
        <p:txBody>
          <a:bodyPr>
            <a:normAutofit/>
          </a:bodyPr>
          <a:lstStyle>
            <a:lvl1pPr>
              <a:defRPr sz="4800">
                <a:solidFill>
                  <a:schemeClr val="bg1"/>
                </a:solidFill>
              </a:defRPr>
            </a:lvl1pPr>
          </a:lstStyle>
          <a:p>
            <a:r>
              <a:rPr lang="en-US" dirty="0"/>
              <a:t>Our Company Numbers</a:t>
            </a:r>
          </a:p>
        </p:txBody>
      </p:sp>
      <p:sp>
        <p:nvSpPr>
          <p:cNvPr id="25" name="Text Placeholder 31">
            <a:extLst>
              <a:ext uri="{FF2B5EF4-FFF2-40B4-BE49-F238E27FC236}">
                <a16:creationId xmlns:a16="http://schemas.microsoft.com/office/drawing/2014/main" xmlns="" id="{2D46100D-8970-4449-B048-4E02E0DE97B3}"/>
              </a:ext>
            </a:extLst>
          </p:cNvPr>
          <p:cNvSpPr>
            <a:spLocks noGrp="1"/>
          </p:cNvSpPr>
          <p:nvPr>
            <p:ph type="body" sz="quarter" idx="19" hasCustomPrompt="1"/>
          </p:nvPr>
        </p:nvSpPr>
        <p:spPr>
          <a:xfrm>
            <a:off x="1003933" y="1331913"/>
            <a:ext cx="12619991" cy="604256"/>
          </a:xfrm>
        </p:spPr>
        <p:txBody>
          <a:bodyPr>
            <a:normAutofit/>
          </a:bodyPr>
          <a:lstStyle>
            <a:lvl1pPr marL="0" indent="0">
              <a:buNone/>
              <a:defRPr sz="2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8" name="TextBox 37">
            <a:extLst>
              <a:ext uri="{FF2B5EF4-FFF2-40B4-BE49-F238E27FC236}">
                <a16:creationId xmlns:a16="http://schemas.microsoft.com/office/drawing/2014/main" xmlns="" id="{8F05077E-C51D-F94A-BD4C-D9A40495409A}"/>
              </a:ext>
            </a:extLst>
          </p:cNvPr>
          <p:cNvSpPr txBox="1"/>
          <p:nvPr userDrawn="1"/>
        </p:nvSpPr>
        <p:spPr>
          <a:xfrm>
            <a:off x="1363906" y="5104980"/>
            <a:ext cx="1160895"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Agencies</a:t>
            </a:r>
          </a:p>
        </p:txBody>
      </p:sp>
      <p:sp>
        <p:nvSpPr>
          <p:cNvPr id="40" name="TextBox 39">
            <a:extLst>
              <a:ext uri="{FF2B5EF4-FFF2-40B4-BE49-F238E27FC236}">
                <a16:creationId xmlns:a16="http://schemas.microsoft.com/office/drawing/2014/main" xmlns="" id="{6845078B-419B-4141-ADFE-0E8E98849440}"/>
              </a:ext>
            </a:extLst>
          </p:cNvPr>
          <p:cNvSpPr txBox="1"/>
          <p:nvPr userDrawn="1"/>
        </p:nvSpPr>
        <p:spPr>
          <a:xfrm>
            <a:off x="5058394" y="5101023"/>
            <a:ext cx="1037400"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Projects</a:t>
            </a:r>
          </a:p>
        </p:txBody>
      </p:sp>
      <p:sp>
        <p:nvSpPr>
          <p:cNvPr id="42" name="TextBox 41">
            <a:extLst>
              <a:ext uri="{FF2B5EF4-FFF2-40B4-BE49-F238E27FC236}">
                <a16:creationId xmlns:a16="http://schemas.microsoft.com/office/drawing/2014/main" xmlns="" id="{4B31FEC8-E0C1-A049-B93B-CA486BE63A66}"/>
              </a:ext>
            </a:extLst>
          </p:cNvPr>
          <p:cNvSpPr txBox="1"/>
          <p:nvPr userDrawn="1"/>
        </p:nvSpPr>
        <p:spPr>
          <a:xfrm>
            <a:off x="8533894" y="5128207"/>
            <a:ext cx="1336969"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Customers</a:t>
            </a:r>
          </a:p>
        </p:txBody>
      </p:sp>
      <p:sp>
        <p:nvSpPr>
          <p:cNvPr id="44" name="TextBox 43">
            <a:extLst>
              <a:ext uri="{FF2B5EF4-FFF2-40B4-BE49-F238E27FC236}">
                <a16:creationId xmlns:a16="http://schemas.microsoft.com/office/drawing/2014/main" xmlns="" id="{484743E3-132C-6C42-80B0-3EA39AA59787}"/>
              </a:ext>
            </a:extLst>
          </p:cNvPr>
          <p:cNvSpPr txBox="1"/>
          <p:nvPr userDrawn="1"/>
        </p:nvSpPr>
        <p:spPr>
          <a:xfrm>
            <a:off x="12225018" y="5128207"/>
            <a:ext cx="1220206"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Countries</a:t>
            </a:r>
          </a:p>
        </p:txBody>
      </p:sp>
      <p:cxnSp>
        <p:nvCxnSpPr>
          <p:cNvPr id="45" name="Straight Connector 44">
            <a:extLst>
              <a:ext uri="{FF2B5EF4-FFF2-40B4-BE49-F238E27FC236}">
                <a16:creationId xmlns:a16="http://schemas.microsoft.com/office/drawing/2014/main" xmlns="" id="{ABF58574-2B57-E647-A341-581D88AC0634}"/>
              </a:ext>
            </a:extLst>
          </p:cNvPr>
          <p:cNvCxnSpPr/>
          <p:nvPr userDrawn="1"/>
        </p:nvCxnSpPr>
        <p:spPr>
          <a:xfrm flipV="1">
            <a:off x="3031151"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599EBA2D-E82C-E049-B831-2542F054FCCF}"/>
              </a:ext>
            </a:extLst>
          </p:cNvPr>
          <p:cNvCxnSpPr/>
          <p:nvPr userDrawn="1"/>
        </p:nvCxnSpPr>
        <p:spPr>
          <a:xfrm flipV="1">
            <a:off x="6852174"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57CC87B-C5D6-A34D-A840-BB06FA6B3E6C}"/>
              </a:ext>
            </a:extLst>
          </p:cNvPr>
          <p:cNvCxnSpPr/>
          <p:nvPr userDrawn="1"/>
        </p:nvCxnSpPr>
        <p:spPr>
          <a:xfrm flipV="1">
            <a:off x="10686864"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1AA26689-FBD9-1946-B7BA-F6F3288BA7DC}"/>
              </a:ext>
            </a:extLst>
          </p:cNvPr>
          <p:cNvSpPr>
            <a:spLocks noGrp="1"/>
          </p:cNvSpPr>
          <p:nvPr>
            <p:ph type="body" sz="quarter" idx="20" hasCustomPrompt="1"/>
          </p:nvPr>
        </p:nvSpPr>
        <p:spPr>
          <a:xfrm>
            <a:off x="1055625" y="3641482"/>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64" name="Text Placeholder 4">
            <a:extLst>
              <a:ext uri="{FF2B5EF4-FFF2-40B4-BE49-F238E27FC236}">
                <a16:creationId xmlns:a16="http://schemas.microsoft.com/office/drawing/2014/main" xmlns="" id="{A8580EC0-8B93-EC43-8EF2-3B31EB0A40E3}"/>
              </a:ext>
            </a:extLst>
          </p:cNvPr>
          <p:cNvSpPr>
            <a:spLocks noGrp="1"/>
          </p:cNvSpPr>
          <p:nvPr>
            <p:ph type="body" sz="quarter" idx="21" hasCustomPrompt="1"/>
          </p:nvPr>
        </p:nvSpPr>
        <p:spPr>
          <a:xfrm>
            <a:off x="4611100" y="3565995"/>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65" name="Text Placeholder 4">
            <a:extLst>
              <a:ext uri="{FF2B5EF4-FFF2-40B4-BE49-F238E27FC236}">
                <a16:creationId xmlns:a16="http://schemas.microsoft.com/office/drawing/2014/main" xmlns="" id="{38BFFA28-A16B-8140-B104-D0A49DE12FAB}"/>
              </a:ext>
            </a:extLst>
          </p:cNvPr>
          <p:cNvSpPr>
            <a:spLocks noGrp="1"/>
          </p:cNvSpPr>
          <p:nvPr>
            <p:ph type="body" sz="quarter" idx="22" hasCustomPrompt="1"/>
          </p:nvPr>
        </p:nvSpPr>
        <p:spPr>
          <a:xfrm>
            <a:off x="8034438" y="3565995"/>
            <a:ext cx="2650520"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1200</a:t>
            </a:r>
          </a:p>
        </p:txBody>
      </p:sp>
      <p:sp>
        <p:nvSpPr>
          <p:cNvPr id="66" name="Text Placeholder 4">
            <a:extLst>
              <a:ext uri="{FF2B5EF4-FFF2-40B4-BE49-F238E27FC236}">
                <a16:creationId xmlns:a16="http://schemas.microsoft.com/office/drawing/2014/main" xmlns="" id="{5DA7831B-7C91-334D-A79F-713D6456BDCE}"/>
              </a:ext>
            </a:extLst>
          </p:cNvPr>
          <p:cNvSpPr>
            <a:spLocks noGrp="1"/>
          </p:cNvSpPr>
          <p:nvPr>
            <p:ph type="body" sz="quarter" idx="23" hasCustomPrompt="1"/>
          </p:nvPr>
        </p:nvSpPr>
        <p:spPr>
          <a:xfrm>
            <a:off x="11869127" y="3593179"/>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5</a:t>
            </a:r>
          </a:p>
        </p:txBody>
      </p:sp>
    </p:spTree>
    <p:extLst>
      <p:ext uri="{BB962C8B-B14F-4D97-AF65-F5344CB8AC3E}">
        <p14:creationId xmlns:p14="http://schemas.microsoft.com/office/powerpoint/2010/main" val="160907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DB5FCB-408A-5242-9D36-51CCAB00D0E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4626589" cy="8229600"/>
          </a:xfrm>
          <a:prstGeom prst="rect">
            <a:avLst/>
          </a:prstGeom>
        </p:spPr>
      </p:pic>
      <p:sp>
        <p:nvSpPr>
          <p:cNvPr id="4" name="Rectangle 3">
            <a:extLst>
              <a:ext uri="{FF2B5EF4-FFF2-40B4-BE49-F238E27FC236}">
                <a16:creationId xmlns:a16="http://schemas.microsoft.com/office/drawing/2014/main" xmlns=""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xmlns=""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xmlns=""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xmlns=""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xmlns=""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xmlns=""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xmlns=""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34509340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xmlns="" id="{16F87236-CBE9-D640-9914-9B44ECE8EF74}"/>
              </a:ext>
            </a:extLst>
          </p:cNvPr>
          <p:cNvSpPr txBox="1"/>
          <p:nvPr userDrawn="1"/>
        </p:nvSpPr>
        <p:spPr>
          <a:xfrm>
            <a:off x="13570227" y="7779024"/>
            <a:ext cx="836211" cy="397566"/>
          </a:xfrm>
          <a:prstGeom prst="rect">
            <a:avLst/>
          </a:prstGeom>
        </p:spPr>
        <p:txBody>
          <a:bodyPr vert="horz" wrap="square" lIns="91440" tIns="45720" rIns="91440" bIns="45720" rtlCol="0" anchor="ctr">
            <a:normAutofit/>
          </a:bodyPr>
          <a:lstStyle/>
          <a:p>
            <a:pPr algn="r"/>
            <a:fld id="{6862DE77-65C6-FD4F-BAD6-3D0D3F9EDCF3}" type="slidenum">
              <a:rPr lang="en-US" sz="1200" b="0" i="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pPr algn="r"/>
              <a:t>‹#›</a:t>
            </a:fld>
            <a:endParaRPr lang="en-US" sz="1200" b="0" i="0"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1506382"/>
      </p:ext>
    </p:extLst>
  </p:cSld>
  <p:clrMap bg1="lt1" tx1="dk1" bg2="lt2" tx2="dk2" accent1="accent1" accent2="accent2" accent3="accent3" accent4="accent4" accent5="accent5" accent6="accent6" hlink="hlink" folHlink="folHlink"/>
  <p:sldLayoutIdLst>
    <p:sldLayoutId id="2147484296" r:id="rId1"/>
    <p:sldLayoutId id="2147484295" r:id="rId2"/>
    <p:sldLayoutId id="2147484294" r:id="rId3"/>
    <p:sldLayoutId id="2147484242" r:id="rId4"/>
    <p:sldLayoutId id="2147484243" r:id="rId5"/>
    <p:sldLayoutId id="2147484244" r:id="rId6"/>
    <p:sldLayoutId id="2147484245" r:id="rId7"/>
    <p:sldLayoutId id="2147484246" r:id="rId8"/>
    <p:sldLayoutId id="2147484247" r:id="rId9"/>
    <p:sldLayoutId id="2147484263" r:id="rId10"/>
    <p:sldLayoutId id="2147484289" r:id="rId11"/>
    <p:sldLayoutId id="2147484218" r:id="rId12"/>
    <p:sldLayoutId id="2147484256" r:id="rId13"/>
    <p:sldLayoutId id="2147484290" r:id="rId14"/>
    <p:sldLayoutId id="2147484176" r:id="rId15"/>
    <p:sldLayoutId id="2147484291" r:id="rId16"/>
    <p:sldLayoutId id="2147484226" r:id="rId17"/>
    <p:sldLayoutId id="2147484211" r:id="rId18"/>
    <p:sldLayoutId id="2147484257" r:id="rId19"/>
    <p:sldLayoutId id="2147484212" r:id="rId20"/>
    <p:sldLayoutId id="2147484213" r:id="rId21"/>
    <p:sldLayoutId id="2147484214" r:id="rId22"/>
    <p:sldLayoutId id="2147484215" r:id="rId23"/>
    <p:sldLayoutId id="2147484217" r:id="rId24"/>
    <p:sldLayoutId id="2147484275" r:id="rId25"/>
    <p:sldLayoutId id="2147484237" r:id="rId26"/>
    <p:sldLayoutId id="2147484293" r:id="rId27"/>
    <p:sldLayoutId id="2147484238" r:id="rId28"/>
    <p:sldLayoutId id="2147484264" r:id="rId29"/>
    <p:sldLayoutId id="2147484292" r:id="rId30"/>
    <p:sldLayoutId id="2147484208" r:id="rId31"/>
    <p:sldLayoutId id="2147484258" r:id="rId32"/>
    <p:sldLayoutId id="2147484209" r:id="rId33"/>
    <p:sldLayoutId id="2147484177" r:id="rId34"/>
    <p:sldLayoutId id="2147484251" r:id="rId35"/>
    <p:sldLayoutId id="2147484179" r:id="rId36"/>
    <p:sldLayoutId id="2147484223" r:id="rId37"/>
    <p:sldLayoutId id="2147484236" r:id="rId38"/>
    <p:sldLayoutId id="2147484232" r:id="rId39"/>
    <p:sldLayoutId id="2147484259" r:id="rId40"/>
    <p:sldLayoutId id="2147484241" r:id="rId41"/>
    <p:sldLayoutId id="2147484252" r:id="rId42"/>
    <p:sldLayoutId id="2147484287" r:id="rId43"/>
    <p:sldLayoutId id="2147484288" r:id="rId44"/>
    <p:sldLayoutId id="2147484253" r:id="rId45"/>
    <p:sldLayoutId id="2147484254" r:id="rId46"/>
    <p:sldLayoutId id="2147484273" r:id="rId47"/>
    <p:sldLayoutId id="2147484239" r:id="rId48"/>
    <p:sldLayoutId id="2147484240" r:id="rId49"/>
    <p:sldLayoutId id="2147484187" r:id="rId50"/>
    <p:sldLayoutId id="2147484183" r:id="rId51"/>
    <p:sldLayoutId id="2147484144" r:id="rId52"/>
    <p:sldLayoutId id="2147484270" r:id="rId53"/>
    <p:sldLayoutId id="2147484260" r:id="rId54"/>
    <p:sldLayoutId id="2147484255" r:id="rId55"/>
    <p:sldLayoutId id="2147484249" r:id="rId56"/>
    <p:sldLayoutId id="2147484216" r:id="rId57"/>
    <p:sldLayoutId id="2147484248" r:id="rId58"/>
    <p:sldLayoutId id="2147484261" r:id="rId59"/>
    <p:sldLayoutId id="2147484262" r:id="rId60"/>
    <p:sldLayoutId id="2147484134" r:id="rId61"/>
    <p:sldLayoutId id="2147484126" r:id="rId62"/>
    <p:sldLayoutId id="2147484271" r:id="rId63"/>
    <p:sldLayoutId id="2147484276" r:id="rId64"/>
    <p:sldLayoutId id="2147484265" r:id="rId65"/>
    <p:sldLayoutId id="2147484266" r:id="rId66"/>
    <p:sldLayoutId id="2147484267" r:id="rId67"/>
    <p:sldLayoutId id="2147484268" r:id="rId68"/>
    <p:sldLayoutId id="2147484130" r:id="rId69"/>
    <p:sldLayoutId id="2147484269" r:id="rId70"/>
    <p:sldLayoutId id="2147484188" r:id="rId71"/>
    <p:sldLayoutId id="2147484137" r:id="rId72"/>
    <p:sldLayoutId id="2147484182" r:id="rId73"/>
    <p:sldLayoutId id="2147484220" r:id="rId74"/>
    <p:sldLayoutId id="2147484222" r:id="rId75"/>
    <p:sldLayoutId id="2147484227" r:id="rId76"/>
    <p:sldLayoutId id="2147484280" r:id="rId77"/>
    <p:sldLayoutId id="2147484281" r:id="rId78"/>
    <p:sldLayoutId id="2147484228" r:id="rId79"/>
    <p:sldLayoutId id="2147484277" r:id="rId80"/>
    <p:sldLayoutId id="2147484229" r:id="rId81"/>
    <p:sldLayoutId id="2147484274" r:id="rId82"/>
    <p:sldLayoutId id="2147484278" r:id="rId83"/>
    <p:sldLayoutId id="2147484286" r:id="rId84"/>
    <p:sldLayoutId id="2147484233" r:id="rId85"/>
    <p:sldLayoutId id="2147484272" r:id="rId86"/>
    <p:sldLayoutId id="2147484235" r:id="rId87"/>
    <p:sldLayoutId id="2147484250" r:id="rId88"/>
  </p:sldLayoutIdLst>
  <p:hf sldNum="0" hdr="0" dt="0"/>
  <p:txStyles>
    <p:titleStyle>
      <a:lvl1pPr algn="l" defTabSz="1097280" rtl="0" eaLnBrk="1" latinLnBrk="0" hangingPunct="1">
        <a:lnSpc>
          <a:spcPct val="90000"/>
        </a:lnSpc>
        <a:spcBef>
          <a:spcPct val="0"/>
        </a:spcBef>
        <a:buNone/>
        <a:defRPr sz="5280" b="0" i="0" kern="1200">
          <a:solidFill>
            <a:schemeClr val="accent5"/>
          </a:solidFill>
          <a:latin typeface="Segoe UI Light" panose="020B0502040204020203" pitchFamily="34" charset="0"/>
          <a:ea typeface="+mj-ea"/>
          <a:cs typeface="+mj-cs"/>
        </a:defRPr>
      </a:lvl1pPr>
    </p:titleStyle>
    <p:bodyStyle>
      <a:lvl1pPr marL="274320" indent="-274320" algn="l" defTabSz="1097280" rtl="0" eaLnBrk="1" latinLnBrk="0" hangingPunct="1">
        <a:lnSpc>
          <a:spcPct val="90000"/>
        </a:lnSpc>
        <a:spcBef>
          <a:spcPts val="1200"/>
        </a:spcBef>
        <a:buSzPct val="50000"/>
        <a:buFont typeface="Wingdings" pitchFamily="2" charset="2"/>
        <a:buChar char="§"/>
        <a:defRPr sz="3200" b="0" i="0" kern="120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22960" indent="-274320" algn="l" defTabSz="1097280" rtl="0" eaLnBrk="1" latinLnBrk="0" hangingPunct="1">
        <a:lnSpc>
          <a:spcPct val="90000"/>
        </a:lnSpc>
        <a:spcBef>
          <a:spcPts val="600"/>
        </a:spcBef>
        <a:buSzPct val="50000"/>
        <a:buFont typeface="Wingdings" pitchFamily="2" charset="2"/>
        <a:buChar char="§"/>
        <a:defRPr sz="28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371600" indent="-274320" algn="l" defTabSz="1097280" rtl="0" eaLnBrk="1" latinLnBrk="0" hangingPunct="1">
        <a:lnSpc>
          <a:spcPct val="90000"/>
        </a:lnSpc>
        <a:spcBef>
          <a:spcPts val="600"/>
        </a:spcBef>
        <a:buSzPct val="50000"/>
        <a:buFont typeface="Wingdings" pitchFamily="2" charset="2"/>
        <a:buChar char="§"/>
        <a:defRPr sz="24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920240" indent="-274320" algn="l" defTabSz="1097280" rtl="0" eaLnBrk="1" latinLnBrk="0" hangingPunct="1">
        <a:lnSpc>
          <a:spcPct val="90000"/>
        </a:lnSpc>
        <a:spcBef>
          <a:spcPts val="600"/>
        </a:spcBef>
        <a:buSzPct val="50000"/>
        <a:buFont typeface="Wingdings" pitchFamily="2" charset="2"/>
        <a:buChar char="§"/>
        <a:defRPr sz="216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468880" indent="-274320" algn="l" defTabSz="1097280" rtl="0" eaLnBrk="1" latinLnBrk="0" hangingPunct="1">
        <a:lnSpc>
          <a:spcPct val="90000"/>
        </a:lnSpc>
        <a:spcBef>
          <a:spcPts val="600"/>
        </a:spcBef>
        <a:buSzPct val="50000"/>
        <a:buFont typeface="Wingdings" pitchFamily="2" charset="2"/>
        <a:buChar char="§"/>
        <a:defRPr sz="20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DA8A34-D476-418C-8933-BE3D4AF143F9}"/>
              </a:ext>
            </a:extLst>
          </p:cNvPr>
          <p:cNvSpPr>
            <a:spLocks noGrp="1"/>
          </p:cNvSpPr>
          <p:nvPr>
            <p:ph type="title"/>
          </p:nvPr>
        </p:nvSpPr>
        <p:spPr/>
        <p:txBody>
          <a:bodyPr/>
          <a:lstStyle/>
          <a:p>
            <a:r>
              <a:rPr lang="en-US" dirty="0"/>
              <a:t>City Council Study Session</a:t>
            </a:r>
            <a:br>
              <a:rPr lang="en-US" dirty="0"/>
            </a:br>
            <a:r>
              <a:rPr lang="en-US" sz="5400" dirty="0"/>
              <a:t> </a:t>
            </a:r>
            <a:br>
              <a:rPr lang="en-US" sz="5400" dirty="0"/>
            </a:br>
            <a:r>
              <a:rPr lang="en-US" sz="5400" dirty="0"/>
              <a:t>Vehicle Miles Traveled (VMT) and Energy Conservation Action Strategy (ECAS) </a:t>
            </a:r>
            <a:endParaRPr lang="en-US" dirty="0"/>
          </a:p>
        </p:txBody>
      </p:sp>
      <p:sp>
        <p:nvSpPr>
          <p:cNvPr id="4" name="Text Placeholder 3">
            <a:extLst>
              <a:ext uri="{FF2B5EF4-FFF2-40B4-BE49-F238E27FC236}">
                <a16:creationId xmlns:a16="http://schemas.microsoft.com/office/drawing/2014/main" xmlns="" id="{D7CFC0F6-0398-4CFF-A14A-7FA8691B831D}"/>
              </a:ext>
            </a:extLst>
          </p:cNvPr>
          <p:cNvSpPr>
            <a:spLocks noGrp="1"/>
          </p:cNvSpPr>
          <p:nvPr>
            <p:ph type="body" sz="quarter" idx="13"/>
          </p:nvPr>
        </p:nvSpPr>
        <p:spPr/>
        <p:txBody>
          <a:bodyPr/>
          <a:lstStyle/>
          <a:p>
            <a:r>
              <a:rPr lang="en-US" dirty="0"/>
              <a:t>January 26, 2021</a:t>
            </a:r>
          </a:p>
        </p:txBody>
      </p:sp>
    </p:spTree>
    <p:extLst>
      <p:ext uri="{BB962C8B-B14F-4D97-AF65-F5344CB8AC3E}">
        <p14:creationId xmlns:p14="http://schemas.microsoft.com/office/powerpoint/2010/main" val="1777493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Reductions - Transportation</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lstStyle/>
          <a:p>
            <a:pPr marL="0" indent="0">
              <a:buNone/>
            </a:pPr>
            <a:r>
              <a:rPr lang="en-US" b="1" dirty="0"/>
              <a:t>Local</a:t>
            </a:r>
          </a:p>
          <a:p>
            <a:r>
              <a:rPr lang="en-US" dirty="0"/>
              <a:t>Telecommuting</a:t>
            </a:r>
          </a:p>
          <a:p>
            <a:r>
              <a:rPr lang="en-US" dirty="0"/>
              <a:t>Providing charging stations</a:t>
            </a:r>
          </a:p>
          <a:p>
            <a:r>
              <a:rPr lang="en-US" dirty="0"/>
              <a:t>Alternative fuel construction equipment</a:t>
            </a:r>
          </a:p>
          <a:p>
            <a:r>
              <a:rPr lang="en-US" dirty="0"/>
              <a:t>Transportation demand management</a:t>
            </a:r>
          </a:p>
          <a:p>
            <a:pPr marL="0" indent="0">
              <a:buNone/>
            </a:pPr>
            <a:endParaRPr lang="en-US" dirty="0"/>
          </a:p>
          <a:p>
            <a:pPr marL="0" indent="0">
              <a:buNone/>
            </a:pPr>
            <a:r>
              <a:rPr lang="en-US" b="1" dirty="0"/>
              <a:t>State</a:t>
            </a:r>
          </a:p>
          <a:p>
            <a:r>
              <a:rPr lang="en-US" dirty="0"/>
              <a:t>Clean cars and fuels</a:t>
            </a:r>
          </a:p>
          <a:p>
            <a:pPr marL="0" indent="0">
              <a:buNone/>
            </a:pPr>
            <a:endParaRPr lang="en-US" dirty="0"/>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10 of 15</a:t>
            </a:r>
            <a:endParaRPr lang="en-US" sz="2800" dirty="0" smtClean="0"/>
          </a:p>
        </p:txBody>
      </p:sp>
    </p:spTree>
    <p:extLst>
      <p:ext uri="{BB962C8B-B14F-4D97-AF65-F5344CB8AC3E}">
        <p14:creationId xmlns:p14="http://schemas.microsoft.com/office/powerpoint/2010/main" val="421526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Reductions – Waste</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lstStyle/>
          <a:p>
            <a:pPr marL="0" indent="0">
              <a:buNone/>
            </a:pPr>
            <a:r>
              <a:rPr lang="en-US" b="1" dirty="0"/>
              <a:t>Local</a:t>
            </a:r>
          </a:p>
          <a:p>
            <a:r>
              <a:rPr lang="en-US" dirty="0"/>
              <a:t>Organics waste </a:t>
            </a:r>
            <a:r>
              <a:rPr lang="en-US"/>
              <a:t>reduction plan</a:t>
            </a:r>
            <a:endParaRPr lang="en-US" dirty="0"/>
          </a:p>
          <a:p>
            <a:pPr marL="0" indent="0">
              <a:buNone/>
            </a:pPr>
            <a:endParaRPr lang="en-US" dirty="0"/>
          </a:p>
          <a:p>
            <a:pPr marL="0" indent="0">
              <a:buNone/>
            </a:pPr>
            <a:r>
              <a:rPr lang="en-US" b="1" dirty="0"/>
              <a:t>State</a:t>
            </a:r>
          </a:p>
          <a:p>
            <a:r>
              <a:rPr lang="en-US" dirty="0"/>
              <a:t>None</a:t>
            </a:r>
          </a:p>
          <a:p>
            <a:pPr marL="0" indent="0">
              <a:buNone/>
            </a:pPr>
            <a:endParaRPr lang="en-US" dirty="0"/>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11 of 15</a:t>
            </a:r>
            <a:endParaRPr lang="en-US" sz="2800" dirty="0" smtClean="0"/>
          </a:p>
        </p:txBody>
      </p:sp>
    </p:spTree>
    <p:extLst>
      <p:ext uri="{BB962C8B-B14F-4D97-AF65-F5344CB8AC3E}">
        <p14:creationId xmlns:p14="http://schemas.microsoft.com/office/powerpoint/2010/main" val="74981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Reductions – Carbon Sequestration</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lstStyle/>
          <a:p>
            <a:pPr marL="0" indent="0">
              <a:buNone/>
            </a:pPr>
            <a:r>
              <a:rPr lang="en-US" b="1" dirty="0"/>
              <a:t>Local</a:t>
            </a:r>
          </a:p>
          <a:p>
            <a:r>
              <a:rPr lang="en-US" dirty="0"/>
              <a:t>Tree planting</a:t>
            </a:r>
          </a:p>
          <a:p>
            <a:pPr marL="0" indent="0">
              <a:buNone/>
            </a:pPr>
            <a:endParaRPr lang="en-US" dirty="0"/>
          </a:p>
          <a:p>
            <a:pPr marL="0" indent="0">
              <a:buNone/>
            </a:pPr>
            <a:r>
              <a:rPr lang="en-US" b="1" dirty="0"/>
              <a:t>State</a:t>
            </a:r>
          </a:p>
          <a:p>
            <a:r>
              <a:rPr lang="en-US" dirty="0"/>
              <a:t>None</a:t>
            </a:r>
          </a:p>
          <a:p>
            <a:pPr marL="0" indent="0">
              <a:buNone/>
            </a:pPr>
            <a:endParaRPr lang="en-US" dirty="0"/>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12 of 15</a:t>
            </a:r>
            <a:endParaRPr lang="en-US" sz="2800" dirty="0" smtClean="0"/>
          </a:p>
        </p:txBody>
      </p:sp>
    </p:spTree>
    <p:extLst>
      <p:ext uri="{BB962C8B-B14F-4D97-AF65-F5344CB8AC3E}">
        <p14:creationId xmlns:p14="http://schemas.microsoft.com/office/powerpoint/2010/main" val="418186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BA6E7-CBA5-544D-A122-79949F575AED}"/>
              </a:ext>
            </a:extLst>
          </p:cNvPr>
          <p:cNvSpPr>
            <a:spLocks noGrp="1"/>
          </p:cNvSpPr>
          <p:nvPr>
            <p:ph type="ctrTitle"/>
          </p:nvPr>
        </p:nvSpPr>
        <p:spPr/>
        <p:txBody>
          <a:bodyPr/>
          <a:lstStyle/>
          <a:p>
            <a:r>
              <a:rPr lang="en-US" dirty="0"/>
              <a:t>Discussion and Public Comment </a:t>
            </a:r>
          </a:p>
        </p:txBody>
      </p:sp>
      <p:sp>
        <p:nvSpPr>
          <p:cNvPr id="3" name="Subtitle 2">
            <a:extLst>
              <a:ext uri="{FF2B5EF4-FFF2-40B4-BE49-F238E27FC236}">
                <a16:creationId xmlns:a16="http://schemas.microsoft.com/office/drawing/2014/main" xmlns="" id="{C9FEE16C-1000-2A4F-B72C-67804B91C4C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xmlns="" id="{A907DDCA-A2FF-4E4E-851F-B889D6468BC0}"/>
              </a:ext>
            </a:extLst>
          </p:cNvPr>
          <p:cNvSpPr>
            <a:spLocks noGrp="1"/>
          </p:cNvSpPr>
          <p:nvPr>
            <p:ph type="body" sz="quarter" idx="10"/>
          </p:nvPr>
        </p:nvSpPr>
        <p:spPr/>
        <p:txBody>
          <a:bodyPr/>
          <a:lstStyle/>
          <a:p>
            <a:r>
              <a:rPr lang="en-US" dirty="0"/>
              <a:t>03</a:t>
            </a:r>
          </a:p>
        </p:txBody>
      </p:sp>
      <p:sp>
        <p:nvSpPr>
          <p:cNvPr id="5" name="TextBox 4"/>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13 of 15</a:t>
            </a:r>
            <a:endParaRPr lang="en-US" sz="2800" dirty="0" smtClean="0"/>
          </a:p>
        </p:txBody>
      </p:sp>
    </p:spTree>
    <p:extLst>
      <p:ext uri="{BB962C8B-B14F-4D97-AF65-F5344CB8AC3E}">
        <p14:creationId xmlns:p14="http://schemas.microsoft.com/office/powerpoint/2010/main" val="3116346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BA6E7-CBA5-544D-A122-79949F575AED}"/>
              </a:ext>
            </a:extLst>
          </p:cNvPr>
          <p:cNvSpPr>
            <a:spLocks noGrp="1"/>
          </p:cNvSpPr>
          <p:nvPr>
            <p:ph type="ctrTitle"/>
          </p:nvPr>
        </p:nvSpPr>
        <p:spPr/>
        <p:txBody>
          <a:bodyPr/>
          <a:lstStyle/>
          <a:p>
            <a:r>
              <a:rPr lang="en-US" dirty="0"/>
              <a:t>Next Steps </a:t>
            </a:r>
          </a:p>
        </p:txBody>
      </p:sp>
      <p:sp>
        <p:nvSpPr>
          <p:cNvPr id="3" name="Subtitle 2">
            <a:extLst>
              <a:ext uri="{FF2B5EF4-FFF2-40B4-BE49-F238E27FC236}">
                <a16:creationId xmlns:a16="http://schemas.microsoft.com/office/drawing/2014/main" xmlns="" id="{C9FEE16C-1000-2A4F-B72C-67804B91C4C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xmlns="" id="{A907DDCA-A2FF-4E4E-851F-B889D6468BC0}"/>
              </a:ext>
            </a:extLst>
          </p:cNvPr>
          <p:cNvSpPr>
            <a:spLocks noGrp="1"/>
          </p:cNvSpPr>
          <p:nvPr>
            <p:ph type="body" sz="quarter" idx="10"/>
          </p:nvPr>
        </p:nvSpPr>
        <p:spPr/>
        <p:txBody>
          <a:bodyPr/>
          <a:lstStyle/>
          <a:p>
            <a:r>
              <a:rPr lang="en-US" dirty="0"/>
              <a:t>04</a:t>
            </a:r>
          </a:p>
        </p:txBody>
      </p:sp>
      <p:sp>
        <p:nvSpPr>
          <p:cNvPr id="5" name="TextBox 4"/>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14 of 15</a:t>
            </a:r>
            <a:endParaRPr lang="en-US" sz="2800" dirty="0" smtClean="0"/>
          </a:p>
        </p:txBody>
      </p:sp>
    </p:spTree>
    <p:extLst>
      <p:ext uri="{BB962C8B-B14F-4D97-AF65-F5344CB8AC3E}">
        <p14:creationId xmlns:p14="http://schemas.microsoft.com/office/powerpoint/2010/main" val="263753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New Topics </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lstStyle/>
          <a:p>
            <a:r>
              <a:rPr lang="en-US" dirty="0"/>
              <a:t>How will SB 743 impact affordable housing?</a:t>
            </a:r>
          </a:p>
          <a:p>
            <a:pPr marL="548640" lvl="1" indent="0">
              <a:buNone/>
            </a:pPr>
            <a:r>
              <a:rPr lang="en-US" sz="2800" dirty="0"/>
              <a:t> </a:t>
            </a:r>
          </a:p>
          <a:p>
            <a:r>
              <a:rPr lang="en-US" dirty="0"/>
              <a:t>How will General Plan Amendments be processed?</a:t>
            </a:r>
          </a:p>
          <a:p>
            <a:endParaRPr lang="en-US" dirty="0"/>
          </a:p>
          <a:p>
            <a:r>
              <a:rPr lang="en-US" dirty="0"/>
              <a:t>Is development being treated equitably?</a:t>
            </a:r>
          </a:p>
          <a:p>
            <a:endParaRPr lang="en-US" dirty="0"/>
          </a:p>
          <a:p>
            <a:r>
              <a:rPr lang="en-US" dirty="0"/>
              <a:t>What are some reasonable TDM strategies the City could impose that are effective?</a:t>
            </a:r>
          </a:p>
          <a:p>
            <a:pPr marL="0" indent="0">
              <a:buNone/>
            </a:pPr>
            <a:endParaRPr lang="en-US" dirty="0"/>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15 of 15</a:t>
            </a:r>
            <a:endParaRPr lang="en-US" sz="2800" dirty="0" smtClean="0"/>
          </a:p>
        </p:txBody>
      </p:sp>
    </p:spTree>
    <p:extLst>
      <p:ext uri="{BB962C8B-B14F-4D97-AF65-F5344CB8AC3E}">
        <p14:creationId xmlns:p14="http://schemas.microsoft.com/office/powerpoint/2010/main" val="367742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BA6E7-CBA5-544D-A122-79949F575AED}"/>
              </a:ext>
            </a:extLst>
          </p:cNvPr>
          <p:cNvSpPr>
            <a:spLocks noGrp="1"/>
          </p:cNvSpPr>
          <p:nvPr>
            <p:ph type="ctrTitle"/>
          </p:nvPr>
        </p:nvSpPr>
        <p:spPr/>
        <p:txBody>
          <a:bodyPr/>
          <a:lstStyle/>
          <a:p>
            <a:r>
              <a:rPr lang="en-US" dirty="0"/>
              <a:t>VMT</a:t>
            </a:r>
          </a:p>
        </p:txBody>
      </p:sp>
      <p:sp>
        <p:nvSpPr>
          <p:cNvPr id="3" name="Subtitle 2">
            <a:extLst>
              <a:ext uri="{FF2B5EF4-FFF2-40B4-BE49-F238E27FC236}">
                <a16:creationId xmlns:a16="http://schemas.microsoft.com/office/drawing/2014/main" xmlns="" id="{C9FEE16C-1000-2A4F-B72C-67804B91C4C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xmlns="" id="{A907DDCA-A2FF-4E4E-851F-B889D6468BC0}"/>
              </a:ext>
            </a:extLst>
          </p:cNvPr>
          <p:cNvSpPr>
            <a:spLocks noGrp="1"/>
          </p:cNvSpPr>
          <p:nvPr>
            <p:ph type="body" sz="quarter" idx="10"/>
          </p:nvPr>
        </p:nvSpPr>
        <p:spPr/>
        <p:txBody>
          <a:bodyPr/>
          <a:lstStyle/>
          <a:p>
            <a:r>
              <a:rPr lang="en-US" dirty="0"/>
              <a:t>01</a:t>
            </a:r>
          </a:p>
        </p:txBody>
      </p:sp>
      <p:sp>
        <p:nvSpPr>
          <p:cNvPr id="5" name="TextBox 4"/>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2 of 15</a:t>
            </a:r>
            <a:endParaRPr lang="en-US" sz="2800" dirty="0" smtClean="0"/>
          </a:p>
        </p:txBody>
      </p:sp>
    </p:spTree>
    <p:extLst>
      <p:ext uri="{BB962C8B-B14F-4D97-AF65-F5344CB8AC3E}">
        <p14:creationId xmlns:p14="http://schemas.microsoft.com/office/powerpoint/2010/main" val="237123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normAutofit fontScale="90000"/>
          </a:bodyPr>
          <a:lstStyle/>
          <a:p>
            <a:r>
              <a:rPr lang="en-US" dirty="0"/>
              <a:t>Topics Addressed at 1/19/21 Planning Commission Study Session</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lstStyle/>
          <a:p>
            <a:pPr marL="514350" indent="-514350">
              <a:buFont typeface="+mj-lt"/>
              <a:buAutoNum type="arabicPeriod"/>
            </a:pPr>
            <a:r>
              <a:rPr lang="en-US" dirty="0"/>
              <a:t>What is VMT and how is it calculated?</a:t>
            </a:r>
          </a:p>
          <a:p>
            <a:pPr marL="514350" indent="-514350">
              <a:buFont typeface="+mj-lt"/>
              <a:buAutoNum type="arabicPeriod"/>
            </a:pPr>
            <a:r>
              <a:rPr lang="en-US" dirty="0"/>
              <a:t>More specifics on Vacaville Travel Demand Model</a:t>
            </a:r>
          </a:p>
          <a:p>
            <a:pPr marL="514350" indent="-514350">
              <a:buFont typeface="+mj-lt"/>
              <a:buAutoNum type="arabicPeriod"/>
            </a:pPr>
            <a:r>
              <a:rPr lang="en-US" dirty="0"/>
              <a:t>Is Vacaville doing its “fair share” or even more in terms of VMT reduction?</a:t>
            </a:r>
          </a:p>
          <a:p>
            <a:pPr marL="514350" indent="-514350">
              <a:buFont typeface="+mj-lt"/>
              <a:buAutoNum type="arabicPeriod"/>
            </a:pPr>
            <a:r>
              <a:rPr lang="en-US" dirty="0"/>
              <a:t>Coordination efforts with the development community </a:t>
            </a:r>
          </a:p>
          <a:p>
            <a:pPr marL="514350" indent="-514350">
              <a:buFont typeface="+mj-lt"/>
              <a:buAutoNum type="arabicPeriod"/>
            </a:pPr>
            <a:r>
              <a:rPr lang="en-US" dirty="0"/>
              <a:t>More details on TDM effectiveness and emerging trends</a:t>
            </a:r>
          </a:p>
          <a:p>
            <a:pPr marL="514350" indent="-514350">
              <a:buFont typeface="+mj-lt"/>
              <a:buAutoNum type="arabicPeriod"/>
            </a:pPr>
            <a:r>
              <a:rPr lang="en-US" dirty="0"/>
              <a:t>Putting it all together: VMT vs. LOS, and GP Policies vs. CEQA (concerns raised on January 5</a:t>
            </a:r>
            <a:r>
              <a:rPr lang="en-US" baseline="30000" dirty="0"/>
              <a:t>th</a:t>
            </a:r>
            <a:r>
              <a:rPr lang="en-US" dirty="0"/>
              <a:t>). </a:t>
            </a:r>
          </a:p>
          <a:p>
            <a:pPr marL="0" indent="0">
              <a:buNone/>
            </a:pPr>
            <a:endParaRPr lang="en-US" dirty="0"/>
          </a:p>
          <a:p>
            <a:pPr marL="0" indent="0">
              <a:buNone/>
            </a:pPr>
            <a:endParaRPr lang="en-US" dirty="0"/>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3 of 15</a:t>
            </a:r>
            <a:endParaRPr lang="en-US" sz="2800" dirty="0" smtClean="0"/>
          </a:p>
        </p:txBody>
      </p:sp>
    </p:spTree>
    <p:extLst>
      <p:ext uri="{BB962C8B-B14F-4D97-AF65-F5344CB8AC3E}">
        <p14:creationId xmlns:p14="http://schemas.microsoft.com/office/powerpoint/2010/main" val="13596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normAutofit/>
          </a:bodyPr>
          <a:lstStyle/>
          <a:p>
            <a:r>
              <a:rPr lang="en-US" dirty="0"/>
              <a:t>Putting It All Together </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lstStyle/>
          <a:p>
            <a:r>
              <a:rPr lang="en-US" dirty="0"/>
              <a:t>VMT will be the primary metric used to evaluate project impacts on the transportation system under CEQA.  </a:t>
            </a:r>
          </a:p>
          <a:p>
            <a:pPr lvl="1"/>
            <a:r>
              <a:rPr lang="en-US" sz="3000" dirty="0"/>
              <a:t>Project effects on other modes of transportation, emergency response, and hazardous conditions will also be evaluated</a:t>
            </a:r>
            <a:r>
              <a:rPr lang="en-US" dirty="0"/>
              <a:t>.</a:t>
            </a:r>
          </a:p>
          <a:p>
            <a:endParaRPr lang="en-US" dirty="0"/>
          </a:p>
          <a:p>
            <a:r>
              <a:rPr lang="en-US" dirty="0"/>
              <a:t>LOS will continue to be a metric of interest to many decisionmakers and the public. However, it will not be found in EIRs. </a:t>
            </a:r>
          </a:p>
          <a:p>
            <a:pPr lvl="1"/>
            <a:r>
              <a:rPr lang="en-US" sz="3000" dirty="0"/>
              <a:t>Policies in City’s Transportation Element will be updated to reconcile changing roles of LOS and VMT.</a:t>
            </a:r>
          </a:p>
          <a:p>
            <a:pPr marL="0" indent="0">
              <a:buNone/>
            </a:pPr>
            <a:endParaRPr lang="en-US" dirty="0"/>
          </a:p>
          <a:p>
            <a:pPr marL="0" indent="0">
              <a:buNone/>
            </a:pPr>
            <a:endParaRPr lang="en-US" dirty="0"/>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4 of 15</a:t>
            </a:r>
            <a:endParaRPr lang="en-US" sz="2800" dirty="0" smtClean="0"/>
          </a:p>
        </p:txBody>
      </p:sp>
    </p:spTree>
    <p:extLst>
      <p:ext uri="{BB962C8B-B14F-4D97-AF65-F5344CB8AC3E}">
        <p14:creationId xmlns:p14="http://schemas.microsoft.com/office/powerpoint/2010/main" val="1047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F8D4852-A8B3-417D-9A0C-CB37D9D979AC}"/>
              </a:ext>
            </a:extLst>
          </p:cNvPr>
          <p:cNvPicPr>
            <a:picLocks noChangeAspect="1"/>
          </p:cNvPicPr>
          <p:nvPr/>
        </p:nvPicPr>
        <p:blipFill>
          <a:blip r:embed="rId2">
            <a:alphaModFix/>
          </a:blip>
          <a:stretch>
            <a:fillRect/>
          </a:stretch>
        </p:blipFill>
        <p:spPr>
          <a:xfrm>
            <a:off x="11068696" y="2600836"/>
            <a:ext cx="3390868" cy="4119484"/>
          </a:xfrm>
          <a:prstGeom prst="rect">
            <a:avLst/>
          </a:prstGeom>
        </p:spPr>
      </p:pic>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normAutofit/>
          </a:bodyPr>
          <a:lstStyle/>
          <a:p>
            <a:r>
              <a:rPr lang="en-US" dirty="0"/>
              <a:t>Putting It All Together (continued) </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a:xfrm>
            <a:off x="1005840" y="1424065"/>
            <a:ext cx="10062856" cy="6473026"/>
          </a:xfrm>
        </p:spPr>
        <p:txBody>
          <a:bodyPr>
            <a:normAutofit/>
          </a:bodyPr>
          <a:lstStyle/>
          <a:p>
            <a:pPr marL="0" indent="0">
              <a:buNone/>
            </a:pPr>
            <a:r>
              <a:rPr lang="en-US" sz="3600" b="1" dirty="0">
                <a:effectLst/>
                <a:latin typeface="+mn-lt"/>
                <a:ea typeface="Calibri" panose="020F0502020204030204" pitchFamily="34" charset="0"/>
                <a:cs typeface="Times New Roman" panose="02020603050405020304" pitchFamily="18" charset="0"/>
              </a:rPr>
              <a:t>Checklist for VMT Thresholds of Significance for Land Use </a:t>
            </a:r>
            <a:r>
              <a:rPr lang="en-US" sz="3600" b="1" dirty="0">
                <a:latin typeface="+mn-lt"/>
              </a:rPr>
              <a:t>Projects</a:t>
            </a:r>
          </a:p>
          <a:p>
            <a:pPr marL="0" lvl="1" indent="0">
              <a:buNone/>
            </a:pPr>
            <a:r>
              <a:rPr lang="en-US" sz="3200" dirty="0"/>
              <a:t>Many Exemptions (VMT impacts presumed less-than-significant)</a:t>
            </a:r>
          </a:p>
          <a:p>
            <a:pPr marL="914400" lvl="2" indent="-457200"/>
            <a:r>
              <a:rPr lang="en-US" sz="2800" dirty="0"/>
              <a:t>Small Projects: up to 11 single-family units or 10,000 sq. ft. office   </a:t>
            </a:r>
          </a:p>
          <a:p>
            <a:pPr marL="914400" lvl="2" indent="-457200"/>
            <a:r>
              <a:rPr lang="en-US" sz="2800" dirty="0"/>
              <a:t>Projects near High-Quality Transit</a:t>
            </a:r>
          </a:p>
          <a:p>
            <a:pPr marL="914400" lvl="2" indent="-457200"/>
            <a:r>
              <a:rPr lang="en-US" sz="2800" dirty="0"/>
              <a:t>Affordable Housing</a:t>
            </a:r>
          </a:p>
          <a:p>
            <a:pPr marL="914400" lvl="2" indent="-457200"/>
            <a:r>
              <a:rPr lang="en-US" sz="2800" dirty="0"/>
              <a:t>Redevelopment Projects: project results in a net decrease in VMT.</a:t>
            </a:r>
          </a:p>
          <a:p>
            <a:pPr marL="914400" lvl="2" indent="-457200"/>
            <a:r>
              <a:rPr lang="en-US" sz="2800" dirty="0"/>
              <a:t>Local-Serving Retail:  Projects of 50,000 sq. ft retail space or less. </a:t>
            </a:r>
          </a:p>
        </p:txBody>
      </p:sp>
      <p:sp>
        <p:nvSpPr>
          <p:cNvPr id="5" name="TextBox 4"/>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5 of 15</a:t>
            </a:r>
            <a:endParaRPr lang="en-US" sz="2800" dirty="0" smtClean="0"/>
          </a:p>
        </p:txBody>
      </p:sp>
    </p:spTree>
    <p:extLst>
      <p:ext uri="{BB962C8B-B14F-4D97-AF65-F5344CB8AC3E}">
        <p14:creationId xmlns:p14="http://schemas.microsoft.com/office/powerpoint/2010/main" val="168377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normAutofit/>
          </a:bodyPr>
          <a:lstStyle/>
          <a:p>
            <a:r>
              <a:rPr lang="en-US" dirty="0"/>
              <a:t>Putting It All Together (continued) </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a:xfrm>
            <a:off x="1005840" y="1424065"/>
            <a:ext cx="12959542" cy="6473026"/>
          </a:xfrm>
        </p:spPr>
        <p:txBody>
          <a:bodyPr>
            <a:normAutofit/>
          </a:bodyPr>
          <a:lstStyle/>
          <a:p>
            <a:pPr marL="0" indent="0">
              <a:buNone/>
            </a:pPr>
            <a:r>
              <a:rPr lang="en-US" sz="3600" b="1" dirty="0">
                <a:effectLst/>
                <a:latin typeface="+mn-lt"/>
                <a:ea typeface="Calibri" panose="020F0502020204030204" pitchFamily="34" charset="0"/>
                <a:cs typeface="Times New Roman" panose="02020603050405020304" pitchFamily="18" charset="0"/>
              </a:rPr>
              <a:t>Checklist for VMT Thresholds of Significance for Land Use </a:t>
            </a:r>
            <a:r>
              <a:rPr lang="en-US" sz="3600" b="1" dirty="0">
                <a:latin typeface="+mn-lt"/>
              </a:rPr>
              <a:t>Projects</a:t>
            </a:r>
          </a:p>
          <a:p>
            <a:pPr marL="0" lvl="1" indent="0">
              <a:buNone/>
            </a:pPr>
            <a:r>
              <a:rPr lang="en-US" sz="3200" dirty="0"/>
              <a:t>Project Screening</a:t>
            </a:r>
          </a:p>
          <a:p>
            <a:pPr marL="914400" lvl="2" indent="-457200"/>
            <a:r>
              <a:rPr lang="en-US" sz="2800" dirty="0"/>
              <a:t>Projects that are situated in “low VMT generating” areas of the </a:t>
            </a:r>
            <a:br>
              <a:rPr lang="en-US" sz="2800" dirty="0"/>
            </a:br>
            <a:r>
              <a:rPr lang="en-US" sz="2800" dirty="0"/>
              <a:t>City are presumed less-than-significant.</a:t>
            </a:r>
          </a:p>
          <a:p>
            <a:pPr marL="0" lvl="1" indent="0">
              <a:buNone/>
            </a:pPr>
            <a:r>
              <a:rPr lang="en-US" sz="3200" dirty="0"/>
              <a:t>Projects Consistent with General Plan</a:t>
            </a:r>
          </a:p>
          <a:p>
            <a:pPr marL="914400" lvl="2" indent="-457200"/>
            <a:r>
              <a:rPr lang="en-US" sz="2800" dirty="0"/>
              <a:t>Will not require further VMT analysis, pursuant to the tiering </a:t>
            </a:r>
            <a:br>
              <a:rPr lang="en-US" sz="2800" dirty="0"/>
            </a:br>
            <a:r>
              <a:rPr lang="en-US" sz="2800" dirty="0"/>
              <a:t>provisions of CEQA (Section 15183).  However, they must still </a:t>
            </a:r>
            <a:br>
              <a:rPr lang="en-US" sz="2800" dirty="0"/>
            </a:br>
            <a:r>
              <a:rPr lang="en-US" sz="2800" dirty="0"/>
              <a:t>implement feasible mitigation measures to offset VMT impacts. </a:t>
            </a:r>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6 of 15</a:t>
            </a:r>
            <a:endParaRPr lang="en-US" sz="2800" dirty="0" smtClean="0"/>
          </a:p>
        </p:txBody>
      </p:sp>
    </p:spTree>
    <p:extLst>
      <p:ext uri="{BB962C8B-B14F-4D97-AF65-F5344CB8AC3E}">
        <p14:creationId xmlns:p14="http://schemas.microsoft.com/office/powerpoint/2010/main" val="28182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BA6E7-CBA5-544D-A122-79949F575AED}"/>
              </a:ext>
            </a:extLst>
          </p:cNvPr>
          <p:cNvSpPr>
            <a:spLocks noGrp="1"/>
          </p:cNvSpPr>
          <p:nvPr>
            <p:ph type="ctrTitle"/>
          </p:nvPr>
        </p:nvSpPr>
        <p:spPr/>
        <p:txBody>
          <a:bodyPr/>
          <a:lstStyle/>
          <a:p>
            <a:r>
              <a:rPr lang="en-US" dirty="0"/>
              <a:t>ECAS</a:t>
            </a:r>
          </a:p>
        </p:txBody>
      </p:sp>
      <p:sp>
        <p:nvSpPr>
          <p:cNvPr id="3" name="Subtitle 2">
            <a:extLst>
              <a:ext uri="{FF2B5EF4-FFF2-40B4-BE49-F238E27FC236}">
                <a16:creationId xmlns:a16="http://schemas.microsoft.com/office/drawing/2014/main" xmlns="" id="{C9FEE16C-1000-2A4F-B72C-67804B91C4C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xmlns="" id="{A907DDCA-A2FF-4E4E-851F-B889D6468BC0}"/>
              </a:ext>
            </a:extLst>
          </p:cNvPr>
          <p:cNvSpPr>
            <a:spLocks noGrp="1"/>
          </p:cNvSpPr>
          <p:nvPr>
            <p:ph type="body" sz="quarter" idx="10"/>
          </p:nvPr>
        </p:nvSpPr>
        <p:spPr/>
        <p:txBody>
          <a:bodyPr/>
          <a:lstStyle/>
          <a:p>
            <a:r>
              <a:rPr lang="en-US" dirty="0"/>
              <a:t>02</a:t>
            </a:r>
          </a:p>
        </p:txBody>
      </p:sp>
      <p:sp>
        <p:nvSpPr>
          <p:cNvPr id="5" name="TextBox 4"/>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7 of 15</a:t>
            </a:r>
            <a:endParaRPr lang="en-US" sz="2800" dirty="0" smtClean="0"/>
          </a:p>
        </p:txBody>
      </p:sp>
    </p:spTree>
    <p:extLst>
      <p:ext uri="{BB962C8B-B14F-4D97-AF65-F5344CB8AC3E}">
        <p14:creationId xmlns:p14="http://schemas.microsoft.com/office/powerpoint/2010/main" val="185886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4EFE04-3DE9-4D29-B34D-2C305D21C1D5}"/>
              </a:ext>
            </a:extLst>
          </p:cNvPr>
          <p:cNvSpPr>
            <a:spLocks noGrp="1"/>
          </p:cNvSpPr>
          <p:nvPr>
            <p:ph type="title"/>
          </p:nvPr>
        </p:nvSpPr>
        <p:spPr/>
        <p:txBody>
          <a:bodyPr/>
          <a:lstStyle/>
          <a:p>
            <a:r>
              <a:rPr lang="en-US" dirty="0"/>
              <a:t>2035 GHG Emission Inventory</a:t>
            </a:r>
          </a:p>
        </p:txBody>
      </p:sp>
      <p:graphicFrame>
        <p:nvGraphicFramePr>
          <p:cNvPr id="4" name="Content Placeholder 3">
            <a:extLst>
              <a:ext uri="{FF2B5EF4-FFF2-40B4-BE49-F238E27FC236}">
                <a16:creationId xmlns:a16="http://schemas.microsoft.com/office/drawing/2014/main" xmlns="" id="{5F139DB0-758C-4A32-8810-57DB0CB81BC2}"/>
              </a:ext>
            </a:extLst>
          </p:cNvPr>
          <p:cNvGraphicFramePr>
            <a:graphicFrameLocks noGrp="1"/>
          </p:cNvGraphicFramePr>
          <p:nvPr>
            <p:ph idx="1"/>
            <p:extLst>
              <p:ext uri="{D42A27DB-BD31-4B8C-83A1-F6EECF244321}">
                <p14:modId xmlns:p14="http://schemas.microsoft.com/office/powerpoint/2010/main" val="3756277273"/>
              </p:ext>
            </p:extLst>
          </p:nvPr>
        </p:nvGraphicFramePr>
        <p:xfrm>
          <a:off x="1006475" y="1423988"/>
          <a:ext cx="12617450" cy="5988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8 of 15</a:t>
            </a:r>
            <a:endParaRPr lang="en-US" sz="2800" dirty="0" smtClean="0"/>
          </a:p>
        </p:txBody>
      </p:sp>
    </p:spTree>
    <p:extLst>
      <p:ext uri="{BB962C8B-B14F-4D97-AF65-F5344CB8AC3E}">
        <p14:creationId xmlns:p14="http://schemas.microsoft.com/office/powerpoint/2010/main" val="60763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702A-8C97-2F41-9F1D-84D8EA044548}"/>
              </a:ext>
            </a:extLst>
          </p:cNvPr>
          <p:cNvSpPr>
            <a:spLocks noGrp="1"/>
          </p:cNvSpPr>
          <p:nvPr>
            <p:ph type="title"/>
          </p:nvPr>
        </p:nvSpPr>
        <p:spPr/>
        <p:txBody>
          <a:bodyPr/>
          <a:lstStyle/>
          <a:p>
            <a:r>
              <a:rPr lang="en-US" dirty="0"/>
              <a:t>Reductions - Energy</a:t>
            </a:r>
          </a:p>
        </p:txBody>
      </p:sp>
      <p:sp>
        <p:nvSpPr>
          <p:cNvPr id="3" name="Content Placeholder 2">
            <a:extLst>
              <a:ext uri="{FF2B5EF4-FFF2-40B4-BE49-F238E27FC236}">
                <a16:creationId xmlns:a16="http://schemas.microsoft.com/office/drawing/2014/main" xmlns="" id="{7D680806-31C5-564B-B621-2A78647BBC2B}"/>
              </a:ext>
            </a:extLst>
          </p:cNvPr>
          <p:cNvSpPr>
            <a:spLocks noGrp="1"/>
          </p:cNvSpPr>
          <p:nvPr>
            <p:ph idx="1"/>
          </p:nvPr>
        </p:nvSpPr>
        <p:spPr/>
        <p:txBody>
          <a:bodyPr/>
          <a:lstStyle/>
          <a:p>
            <a:pPr marL="0" indent="0">
              <a:buNone/>
            </a:pPr>
            <a:r>
              <a:rPr lang="en-US" b="1" dirty="0"/>
              <a:t>Local</a:t>
            </a:r>
          </a:p>
          <a:p>
            <a:r>
              <a:rPr lang="en-US" dirty="0"/>
              <a:t>Buy renewable energy</a:t>
            </a:r>
          </a:p>
          <a:p>
            <a:r>
              <a:rPr lang="en-US" dirty="0"/>
              <a:t>Energy audits at sale</a:t>
            </a:r>
          </a:p>
          <a:p>
            <a:r>
              <a:rPr lang="en-US" dirty="0"/>
              <a:t>All electric construction</a:t>
            </a:r>
          </a:p>
          <a:p>
            <a:pPr marL="0" indent="0">
              <a:buNone/>
            </a:pPr>
            <a:endParaRPr lang="en-US" dirty="0"/>
          </a:p>
          <a:p>
            <a:pPr marL="0" indent="0">
              <a:buNone/>
            </a:pPr>
            <a:r>
              <a:rPr lang="en-US" b="1" dirty="0"/>
              <a:t>State</a:t>
            </a:r>
          </a:p>
          <a:p>
            <a:r>
              <a:rPr lang="en-US" dirty="0"/>
              <a:t>Net zero building code</a:t>
            </a:r>
          </a:p>
          <a:p>
            <a:r>
              <a:rPr lang="en-US" dirty="0"/>
              <a:t>Renewable Portfolio Standard</a:t>
            </a:r>
          </a:p>
          <a:p>
            <a:pPr marL="0" indent="0">
              <a:buNone/>
            </a:pPr>
            <a:endParaRPr lang="en-US" dirty="0"/>
          </a:p>
        </p:txBody>
      </p:sp>
      <p:sp>
        <p:nvSpPr>
          <p:cNvPr id="4" name="TextBox 3"/>
          <p:cNvSpPr txBox="1"/>
          <p:nvPr/>
        </p:nvSpPr>
        <p:spPr>
          <a:xfrm>
            <a:off x="1017328" y="7766462"/>
            <a:ext cx="12607232" cy="330617"/>
          </a:xfrm>
          <a:prstGeom prst="rect">
            <a:avLst/>
          </a:prstGeom>
        </p:spPr>
        <p:txBody>
          <a:bodyPr vert="horz" wrap="square" lIns="91440" tIns="45720" rIns="91440" bIns="45720" rtlCol="0" anchor="ctr">
            <a:normAutofit fontScale="62500" lnSpcReduction="20000"/>
          </a:bodyPr>
          <a:lstStyle/>
          <a:p>
            <a:pPr algn="ctr"/>
            <a:r>
              <a:rPr lang="en-US" sz="2800" dirty="0" smtClean="0"/>
              <a:t>Agenda Item 09C – VMT and ECAS – Slide 9 of 15</a:t>
            </a:r>
            <a:endParaRPr lang="en-US" sz="2800" dirty="0" smtClean="0"/>
          </a:p>
        </p:txBody>
      </p:sp>
    </p:spTree>
    <p:extLst>
      <p:ext uri="{BB962C8B-B14F-4D97-AF65-F5344CB8AC3E}">
        <p14:creationId xmlns:p14="http://schemas.microsoft.com/office/powerpoint/2010/main" val="36893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0">
      <a:dk1>
        <a:srgbClr val="008FBF"/>
      </a:dk1>
      <a:lt1>
        <a:srgbClr val="FFFFFF"/>
      </a:lt1>
      <a:dk2>
        <a:srgbClr val="44546A"/>
      </a:dk2>
      <a:lt2>
        <a:srgbClr val="E7E6E6"/>
      </a:lt2>
      <a:accent1>
        <a:srgbClr val="919AA0"/>
      </a:accent1>
      <a:accent2>
        <a:srgbClr val="49778C"/>
      </a:accent2>
      <a:accent3>
        <a:srgbClr val="AD4C1F"/>
      </a:accent3>
      <a:accent4>
        <a:srgbClr val="799A28"/>
      </a:accent4>
      <a:accent5>
        <a:srgbClr val="092A4B"/>
      </a:accent5>
      <a:accent6>
        <a:srgbClr val="F8981D"/>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6EFA1B0366504C8FDA51455B849E2C" ma:contentTypeVersion="2" ma:contentTypeDescription="Create a new document." ma:contentTypeScope="" ma:versionID="3736566e991c1e0859f53ca61792d373">
  <xsd:schema xmlns:xsd="http://www.w3.org/2001/XMLSchema" xmlns:xs="http://www.w3.org/2001/XMLSchema" xmlns:p="http://schemas.microsoft.com/office/2006/metadata/properties" xmlns:ns2="aab1edfb-6f12-4841-9285-fcbd50a27873" targetNamespace="http://schemas.microsoft.com/office/2006/metadata/properties" ma:root="true" ma:fieldsID="d393494a7ed51619bfcc0db134ef96fc" ns2:_="">
    <xsd:import namespace="aab1edfb-6f12-4841-9285-fcbd50a2787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b1edfb-6f12-4841-9285-fcbd50a27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E7ABA-D324-4531-A6BC-07A07C8E3B8E}">
  <ds:schemaRefs>
    <ds:schemaRef ds:uri="http://schemas.microsoft.com/sharepoint/v3/contenttype/forms"/>
  </ds:schemaRefs>
</ds:datastoreItem>
</file>

<file path=customXml/itemProps2.xml><?xml version="1.0" encoding="utf-8"?>
<ds:datastoreItem xmlns:ds="http://schemas.openxmlformats.org/officeDocument/2006/customXml" ds:itemID="{7D29E7DF-85F2-400A-B6D4-CA8C7983213C}">
  <ds:schemaRefs>
    <ds:schemaRef ds:uri="http://purl.org/dc/terms/"/>
    <ds:schemaRef ds:uri="http://schemas.microsoft.com/office/infopath/2007/PartnerControls"/>
    <ds:schemaRef ds:uri="http://schemas.microsoft.com/office/2006/documentManagement/types"/>
    <ds:schemaRef ds:uri="aab1edfb-6f12-4841-9285-fcbd50a27873"/>
    <ds:schemaRef ds:uri="http://schemas.microsoft.com/office/2006/metadata/properties"/>
    <ds:schemaRef ds:uri="http://purl.org/dc/dcmitype/"/>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E6F16E-DD63-4710-A9F2-7D7A7F828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b1edfb-6f12-4841-9285-fcbd50a27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38874</TotalTime>
  <Words>668</Words>
  <Application>Microsoft Office PowerPoint</Application>
  <PresentationFormat>Custom</PresentationFormat>
  <Paragraphs>100</Paragraphs>
  <Slides>15</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Arial</vt:lpstr>
      <vt:lpstr>Calibri</vt:lpstr>
      <vt:lpstr>Calibri Light</vt:lpstr>
      <vt:lpstr>Gill Sans</vt:lpstr>
      <vt:lpstr>Helvetica</vt:lpstr>
      <vt:lpstr>Helvetica Neue Light</vt:lpstr>
      <vt:lpstr>Helvetica Neue UltraLight</vt:lpstr>
      <vt:lpstr>Lato Light</vt:lpstr>
      <vt:lpstr>Lato Thin</vt:lpstr>
      <vt:lpstr>Segoe UI</vt:lpstr>
      <vt:lpstr>Segoe UI Light</vt:lpstr>
      <vt:lpstr>Segoe UI Semibold</vt:lpstr>
      <vt:lpstr>Times New Roman</vt:lpstr>
      <vt:lpstr>Wingdings</vt:lpstr>
      <vt:lpstr>Office Theme</vt:lpstr>
      <vt:lpstr>City Council Study Session   Vehicle Miles Traveled (VMT) and Energy Conservation Action Strategy (ECAS) </vt:lpstr>
      <vt:lpstr>VMT</vt:lpstr>
      <vt:lpstr>Topics Addressed at 1/19/21 Planning Commission Study Session</vt:lpstr>
      <vt:lpstr>Putting It All Together </vt:lpstr>
      <vt:lpstr>Putting It All Together (continued) </vt:lpstr>
      <vt:lpstr>Putting It All Together (continued) </vt:lpstr>
      <vt:lpstr>ECAS</vt:lpstr>
      <vt:lpstr>2035 GHG Emission Inventory</vt:lpstr>
      <vt:lpstr>Reductions - Energy</vt:lpstr>
      <vt:lpstr>Reductions - Transportation</vt:lpstr>
      <vt:lpstr>Reductions – Waste</vt:lpstr>
      <vt:lpstr>Reductions – Carbon Sequestration</vt:lpstr>
      <vt:lpstr>Discussion and Public Comment </vt:lpstr>
      <vt:lpstr>Next Steps </vt:lpstr>
      <vt:lpstr>New Topics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Presentations</dc:title>
  <dc:subject/>
  <dc:creator>Rocketo Graphics</dc:creator>
  <cp:keywords/>
  <dc:description/>
  <cp:lastModifiedBy>Crystal Welty</cp:lastModifiedBy>
  <cp:revision>5221</cp:revision>
  <dcterms:created xsi:type="dcterms:W3CDTF">2014-11-12T21:47:38Z</dcterms:created>
  <dcterms:modified xsi:type="dcterms:W3CDTF">2021-01-27T01:37:56Z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0x010100566EFA1B0366504C8FDA51455B849E2C</vt:lpwstr>
  </property>
</Properties>
</file>