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75" r:id="rId4"/>
  </p:sldMasterIdLst>
  <p:notesMasterIdLst>
    <p:notesMasterId r:id="rId16"/>
  </p:notesMasterIdLst>
  <p:sldIdLst>
    <p:sldId id="980" r:id="rId5"/>
    <p:sldId id="1120" r:id="rId6"/>
    <p:sldId id="1122" r:id="rId7"/>
    <p:sldId id="1123" r:id="rId8"/>
    <p:sldId id="1124" r:id="rId9"/>
    <p:sldId id="1125" r:id="rId10"/>
    <p:sldId id="1126" r:id="rId11"/>
    <p:sldId id="1127" r:id="rId12"/>
    <p:sldId id="1131" r:id="rId13"/>
    <p:sldId id="1132" r:id="rId14"/>
    <p:sldId id="1130" r:id="rId15"/>
  </p:sldIdLst>
  <p:sldSz cx="14630400" cy="8229600"/>
  <p:notesSz cx="6858000" cy="9144000"/>
  <p:defaultTextStyle>
    <a:defPPr>
      <a:defRPr lang="en-US"/>
    </a:defPPr>
    <a:lvl1pPr marL="0" algn="l" defTabSz="1097243" rtl="0" eaLnBrk="1" latinLnBrk="0" hangingPunct="1">
      <a:defRPr sz="2160" kern="1200">
        <a:solidFill>
          <a:schemeClr val="tx1"/>
        </a:solidFill>
        <a:latin typeface="+mn-lt"/>
        <a:ea typeface="+mn-ea"/>
        <a:cs typeface="+mn-cs"/>
      </a:defRPr>
    </a:lvl1pPr>
    <a:lvl2pPr marL="548622" algn="l" defTabSz="1097243" rtl="0" eaLnBrk="1" latinLnBrk="0" hangingPunct="1">
      <a:defRPr sz="2160" kern="1200">
        <a:solidFill>
          <a:schemeClr val="tx1"/>
        </a:solidFill>
        <a:latin typeface="+mn-lt"/>
        <a:ea typeface="+mn-ea"/>
        <a:cs typeface="+mn-cs"/>
      </a:defRPr>
    </a:lvl2pPr>
    <a:lvl3pPr marL="1097243" algn="l" defTabSz="1097243" rtl="0" eaLnBrk="1" latinLnBrk="0" hangingPunct="1">
      <a:defRPr sz="2160" kern="1200">
        <a:solidFill>
          <a:schemeClr val="tx1"/>
        </a:solidFill>
        <a:latin typeface="+mn-lt"/>
        <a:ea typeface="+mn-ea"/>
        <a:cs typeface="+mn-cs"/>
      </a:defRPr>
    </a:lvl3pPr>
    <a:lvl4pPr marL="1645865" algn="l" defTabSz="1097243" rtl="0" eaLnBrk="1" latinLnBrk="0" hangingPunct="1">
      <a:defRPr sz="2160" kern="1200">
        <a:solidFill>
          <a:schemeClr val="tx1"/>
        </a:solidFill>
        <a:latin typeface="+mn-lt"/>
        <a:ea typeface="+mn-ea"/>
        <a:cs typeface="+mn-cs"/>
      </a:defRPr>
    </a:lvl4pPr>
    <a:lvl5pPr marL="2194486" algn="l" defTabSz="1097243" rtl="0" eaLnBrk="1" latinLnBrk="0" hangingPunct="1">
      <a:defRPr sz="2160" kern="1200">
        <a:solidFill>
          <a:schemeClr val="tx1"/>
        </a:solidFill>
        <a:latin typeface="+mn-lt"/>
        <a:ea typeface="+mn-ea"/>
        <a:cs typeface="+mn-cs"/>
      </a:defRPr>
    </a:lvl5pPr>
    <a:lvl6pPr marL="2743109" algn="l" defTabSz="1097243" rtl="0" eaLnBrk="1" latinLnBrk="0" hangingPunct="1">
      <a:defRPr sz="2160" kern="1200">
        <a:solidFill>
          <a:schemeClr val="tx1"/>
        </a:solidFill>
        <a:latin typeface="+mn-lt"/>
        <a:ea typeface="+mn-ea"/>
        <a:cs typeface="+mn-cs"/>
      </a:defRPr>
    </a:lvl6pPr>
    <a:lvl7pPr marL="3291730" algn="l" defTabSz="1097243" rtl="0" eaLnBrk="1" latinLnBrk="0" hangingPunct="1">
      <a:defRPr sz="2160" kern="1200">
        <a:solidFill>
          <a:schemeClr val="tx1"/>
        </a:solidFill>
        <a:latin typeface="+mn-lt"/>
        <a:ea typeface="+mn-ea"/>
        <a:cs typeface="+mn-cs"/>
      </a:defRPr>
    </a:lvl7pPr>
    <a:lvl8pPr marL="3840352" algn="l" defTabSz="1097243" rtl="0" eaLnBrk="1" latinLnBrk="0" hangingPunct="1">
      <a:defRPr sz="2160" kern="1200">
        <a:solidFill>
          <a:schemeClr val="tx1"/>
        </a:solidFill>
        <a:latin typeface="+mn-lt"/>
        <a:ea typeface="+mn-ea"/>
        <a:cs typeface="+mn-cs"/>
      </a:defRPr>
    </a:lvl8pPr>
    <a:lvl9pPr marL="4388974" algn="l" defTabSz="1097243"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01" pos="4608" userDrawn="1">
          <p15:clr>
            <a:srgbClr val="A4A3A4"/>
          </p15:clr>
        </p15:guide>
        <p15:guide id="104" orient="horz" pos="25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8F"/>
    <a:srgbClr val="0097CC"/>
    <a:srgbClr val="008FBF"/>
    <a:srgbClr val="477388"/>
    <a:srgbClr val="375969"/>
    <a:srgbClr val="AD4C1D"/>
    <a:srgbClr val="FA981C"/>
    <a:srgbClr val="769625"/>
    <a:srgbClr val="5B741E"/>
    <a:srgbClr val="AD4C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90" autoAdjust="0"/>
    <p:restoredTop sz="85170" autoAdjust="0"/>
  </p:normalViewPr>
  <p:slideViewPr>
    <p:cSldViewPr snapToGrid="0" snapToObjects="1">
      <p:cViewPr varScale="1">
        <p:scale>
          <a:sx n="78" d="100"/>
          <a:sy n="78" d="100"/>
        </p:scale>
        <p:origin x="1446" y="96"/>
      </p:cViewPr>
      <p:guideLst>
        <p:guide pos="4608"/>
        <p:guide orient="horz" pos="2592"/>
      </p:guideLst>
    </p:cSldViewPr>
  </p:slideViewPr>
  <p:notesTextViewPr>
    <p:cViewPr>
      <p:scale>
        <a:sx n="100" d="100"/>
        <a:sy n="100" d="100"/>
      </p:scale>
      <p:origin x="0" y="0"/>
    </p:cViewPr>
  </p:notesTextViewPr>
  <p:sorterViewPr>
    <p:cViewPr>
      <p:scale>
        <a:sx n="24" d="100"/>
        <a:sy n="24"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1/19/2021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548622" rtl="0" eaLnBrk="1" latinLnBrk="0" hangingPunct="1">
      <a:defRPr sz="1440" kern="1200">
        <a:solidFill>
          <a:schemeClr val="tx1"/>
        </a:solidFill>
        <a:latin typeface="Calibri Light"/>
        <a:ea typeface="+mn-ea"/>
        <a:cs typeface="+mn-cs"/>
      </a:defRPr>
    </a:lvl1pPr>
    <a:lvl2pPr marL="548622" algn="l" defTabSz="548622" rtl="0" eaLnBrk="1" latinLnBrk="0" hangingPunct="1">
      <a:defRPr sz="1440" kern="1200">
        <a:solidFill>
          <a:schemeClr val="tx1"/>
        </a:solidFill>
        <a:latin typeface="Calibri Light"/>
        <a:ea typeface="+mn-ea"/>
        <a:cs typeface="+mn-cs"/>
      </a:defRPr>
    </a:lvl2pPr>
    <a:lvl3pPr marL="1097243" algn="l" defTabSz="548622" rtl="0" eaLnBrk="1" latinLnBrk="0" hangingPunct="1">
      <a:defRPr sz="1440" kern="1200">
        <a:solidFill>
          <a:schemeClr val="tx1"/>
        </a:solidFill>
        <a:latin typeface="Calibri Light"/>
        <a:ea typeface="+mn-ea"/>
        <a:cs typeface="+mn-cs"/>
      </a:defRPr>
    </a:lvl3pPr>
    <a:lvl4pPr marL="1645865" algn="l" defTabSz="548622" rtl="0" eaLnBrk="1" latinLnBrk="0" hangingPunct="1">
      <a:defRPr sz="1440" kern="1200">
        <a:solidFill>
          <a:schemeClr val="tx1"/>
        </a:solidFill>
        <a:latin typeface="Calibri Light"/>
        <a:ea typeface="+mn-ea"/>
        <a:cs typeface="+mn-cs"/>
      </a:defRPr>
    </a:lvl4pPr>
    <a:lvl5pPr marL="2194486" algn="l" defTabSz="548622" rtl="0" eaLnBrk="1" latinLnBrk="0" hangingPunct="1">
      <a:defRPr sz="1440" kern="1200">
        <a:solidFill>
          <a:schemeClr val="tx1"/>
        </a:solidFill>
        <a:latin typeface="Calibri Light"/>
        <a:ea typeface="+mn-ea"/>
        <a:cs typeface="+mn-cs"/>
      </a:defRPr>
    </a:lvl5pPr>
    <a:lvl6pPr marL="2743109" algn="l" defTabSz="548622" rtl="0" eaLnBrk="1" latinLnBrk="0" hangingPunct="1">
      <a:defRPr sz="1440" kern="1200">
        <a:solidFill>
          <a:schemeClr val="tx1"/>
        </a:solidFill>
        <a:latin typeface="+mn-lt"/>
        <a:ea typeface="+mn-ea"/>
        <a:cs typeface="+mn-cs"/>
      </a:defRPr>
    </a:lvl6pPr>
    <a:lvl7pPr marL="3291730" algn="l" defTabSz="548622" rtl="0" eaLnBrk="1" latinLnBrk="0" hangingPunct="1">
      <a:defRPr sz="1440" kern="1200">
        <a:solidFill>
          <a:schemeClr val="tx1"/>
        </a:solidFill>
        <a:latin typeface="+mn-lt"/>
        <a:ea typeface="+mn-ea"/>
        <a:cs typeface="+mn-cs"/>
      </a:defRPr>
    </a:lvl7pPr>
    <a:lvl8pPr marL="3840352" algn="l" defTabSz="548622" rtl="0" eaLnBrk="1" latinLnBrk="0" hangingPunct="1">
      <a:defRPr sz="1440" kern="1200">
        <a:solidFill>
          <a:schemeClr val="tx1"/>
        </a:solidFill>
        <a:latin typeface="+mn-lt"/>
        <a:ea typeface="+mn-ea"/>
        <a:cs typeface="+mn-cs"/>
      </a:defRPr>
    </a:lvl8pPr>
    <a:lvl9pPr marL="4388974" algn="l" defTabSz="548622"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48622" rtl="0" eaLnBrk="1" fontAlgn="auto" latinLnBrk="0" hangingPunct="1">
              <a:lnSpc>
                <a:spcPct val="100000"/>
              </a:lnSpc>
              <a:spcBef>
                <a:spcPts val="0"/>
              </a:spcBef>
              <a:spcAft>
                <a:spcPts val="0"/>
              </a:spcAft>
              <a:buClrTx/>
              <a:buSzTx/>
              <a:buFontTx/>
              <a:buNone/>
              <a:tabLst/>
              <a:defRPr/>
            </a:pPr>
            <a:r>
              <a:rPr lang="en-US" sz="1600" b="1" dirty="0">
                <a:solidFill>
                  <a:schemeClr val="tx2"/>
                </a:solidFill>
                <a:latin typeface="Segoe UI" panose="020B0502040204020203" pitchFamily="34" charset="0"/>
                <a:ea typeface="Segoe UI" panose="020B0502040204020203" pitchFamily="34" charset="0"/>
                <a:cs typeface="Segoe UI" panose="020B0502040204020203" pitchFamily="34" charset="0"/>
              </a:rPr>
              <a:t>You change this background image by:</a:t>
            </a:r>
            <a:br>
              <a:rPr lang="en-US" sz="1600" b="1" dirty="0">
                <a:solidFill>
                  <a:schemeClr val="tx2"/>
                </a:solidFill>
                <a:latin typeface="Segoe UI" panose="020B0502040204020203" pitchFamily="34" charset="0"/>
                <a:ea typeface="Segoe UI" panose="020B0502040204020203" pitchFamily="34" charset="0"/>
                <a:cs typeface="Segoe UI" panose="020B0502040204020203" pitchFamily="34" charset="0"/>
              </a:rPr>
            </a:br>
            <a:r>
              <a:rPr lang="en-US" sz="1600" b="1" dirty="0">
                <a:solidFill>
                  <a:schemeClr val="tx2"/>
                </a:solidFill>
                <a:latin typeface="Segoe UI" panose="020B0502040204020203" pitchFamily="34" charset="0"/>
                <a:ea typeface="Segoe UI" panose="020B0502040204020203" pitchFamily="34" charset="0"/>
                <a:cs typeface="Segoe UI" panose="020B0502040204020203" pitchFamily="34" charset="0"/>
              </a:rPr>
              <a:t>right click&gt;change picture </a:t>
            </a:r>
            <a:br>
              <a:rPr lang="en-US" sz="1600" b="1" dirty="0">
                <a:solidFill>
                  <a:schemeClr val="tx2"/>
                </a:solidFill>
                <a:latin typeface="Segoe UI" panose="020B0502040204020203" pitchFamily="34" charset="0"/>
                <a:ea typeface="Segoe UI" panose="020B0502040204020203" pitchFamily="34" charset="0"/>
                <a:cs typeface="Segoe UI" panose="020B0502040204020203" pitchFamily="34" charset="0"/>
              </a:rPr>
            </a:br>
            <a:endParaRPr lang="en-US" sz="1600" b="1"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pPr marL="0" marR="0" lvl="0" indent="0" algn="l" defTabSz="548622" rtl="0" eaLnBrk="1" fontAlgn="auto" latinLnBrk="0" hangingPunct="1">
              <a:lnSpc>
                <a:spcPct val="100000"/>
              </a:lnSpc>
              <a:spcBef>
                <a:spcPts val="0"/>
              </a:spcBef>
              <a:spcAft>
                <a:spcPts val="0"/>
              </a:spcAft>
              <a:buClrTx/>
              <a:buSzTx/>
              <a:buFontTx/>
              <a:buNone/>
              <a:tabLst/>
              <a:defRPr/>
            </a:pPr>
            <a:r>
              <a:rPr lang="en-US" sz="1600" i="1" dirty="0">
                <a:solidFill>
                  <a:schemeClr val="tx2"/>
                </a:solidFill>
                <a:latin typeface="Segoe UI" panose="020B0502040204020203" pitchFamily="34" charset="0"/>
                <a:ea typeface="Segoe UI" panose="020B0502040204020203" pitchFamily="34" charset="0"/>
                <a:cs typeface="Segoe UI" panose="020B0502040204020203" pitchFamily="34" charset="0"/>
              </a:rPr>
              <a:t>TIP: Remember to always scale images from the corner.</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4158393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2099543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how much longer will I wait at this light? What improvements are needed at __</a:t>
            </a:r>
          </a:p>
        </p:txBody>
      </p:sp>
      <p:sp>
        <p:nvSpPr>
          <p:cNvPr id="4" name="Slide Number Placeholder 3"/>
          <p:cNvSpPr>
            <a:spLocks noGrp="1"/>
          </p:cNvSpPr>
          <p:nvPr>
            <p:ph type="sldNum" sz="quarter" idx="5"/>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val="630314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reason to rehash these in detail.  But available to answer questions if needed.</a:t>
            </a:r>
          </a:p>
        </p:txBody>
      </p:sp>
      <p:sp>
        <p:nvSpPr>
          <p:cNvPr id="4" name="Slide Number Placeholder 3"/>
          <p:cNvSpPr>
            <a:spLocks noGrp="1"/>
          </p:cNvSpPr>
          <p:nvPr>
            <p:ph type="sldNum" sz="quarter" idx="5"/>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16611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Watched 1/5 PC hearing, and the following were outstanding issues.</a:t>
            </a:r>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3955596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Watched 1/5 PC hearing, and the following were outstanding issues.</a:t>
            </a:r>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1628736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Watched 1/5 PC hearing, and the following were outstanding issues.</a:t>
            </a:r>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1314777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Watched 1/5 PC hearing, and the following were outstanding issues.</a:t>
            </a:r>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961757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Watched 1/5 PC hearing, and the following were outstanding issues.</a:t>
            </a:r>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915761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how much longer will I wait at this light? What improvements are needed at __</a:t>
            </a:r>
          </a:p>
        </p:txBody>
      </p:sp>
      <p:sp>
        <p:nvSpPr>
          <p:cNvPr id="4" name="Slide Number Placeholder 3"/>
          <p:cNvSpPr>
            <a:spLocks noGrp="1"/>
          </p:cNvSpPr>
          <p:nvPr>
            <p:ph type="sldNum" sz="quarter" idx="5"/>
          </p:nvPr>
        </p:nvSpPr>
        <p:spPr/>
        <p:txBody>
          <a:bodyPr/>
          <a:lstStyle/>
          <a:p>
            <a:fld id="{006BE02D-20C0-F840-AFAC-BEA99C74FDC2}" type="slidenum">
              <a:rPr lang="en-US" smtClean="0"/>
              <a:pPr/>
              <a:t>8</a:t>
            </a:fld>
            <a:endParaRPr lang="en-US" dirty="0"/>
          </a:p>
        </p:txBody>
      </p:sp>
    </p:spTree>
    <p:extLst>
      <p:ext uri="{BB962C8B-B14F-4D97-AF65-F5344CB8AC3E}">
        <p14:creationId xmlns:p14="http://schemas.microsoft.com/office/powerpoint/2010/main" val="3757060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how much longer will I wait at this light? What improvements are needed at __</a:t>
            </a:r>
          </a:p>
        </p:txBody>
      </p:sp>
      <p:sp>
        <p:nvSpPr>
          <p:cNvPr id="4" name="Slide Number Placeholder 3"/>
          <p:cNvSpPr>
            <a:spLocks noGrp="1"/>
          </p:cNvSpPr>
          <p:nvPr>
            <p:ph type="sldNum" sz="quarter" idx="5"/>
          </p:nvPr>
        </p:nvSpPr>
        <p:spPr/>
        <p:txBody>
          <a:bodyPr/>
          <a:lstStyle/>
          <a:p>
            <a:fld id="{006BE02D-20C0-F840-AFAC-BEA99C74FDC2}" type="slidenum">
              <a:rPr lang="en-US" smtClean="0"/>
              <a:pPr/>
              <a:t>9</a:t>
            </a:fld>
            <a:endParaRPr lang="en-US" dirty="0"/>
          </a:p>
        </p:txBody>
      </p:sp>
    </p:spTree>
    <p:extLst>
      <p:ext uri="{BB962C8B-B14F-4D97-AF65-F5344CB8AC3E}">
        <p14:creationId xmlns:p14="http://schemas.microsoft.com/office/powerpoint/2010/main" val="10706840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F9C17E-07D5-7A42-AF37-BF706581D61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905" y="-2"/>
            <a:ext cx="14626591" cy="8229601"/>
          </a:xfrm>
          <a:prstGeom prst="rect">
            <a:avLst/>
          </a:prstGeom>
          <a:noFill/>
          <a:ln cap="flat">
            <a:noFill/>
          </a:ln>
        </p:spPr>
      </p:pic>
      <p:sp>
        <p:nvSpPr>
          <p:cNvPr id="4" name="Rectangle 3">
            <a:extLst>
              <a:ext uri="{FF2B5EF4-FFF2-40B4-BE49-F238E27FC236}">
                <a16:creationId xmlns:a16="http://schemas.microsoft.com/office/drawing/2014/main" id="{31F86BE6-D759-D341-A5A4-DE96882CC22F}"/>
              </a:ext>
            </a:extLst>
          </p:cNvPr>
          <p:cNvSpPr/>
          <p:nvPr userDrawn="1"/>
        </p:nvSpPr>
        <p:spPr>
          <a:xfrm>
            <a:off x="1905" y="5248503"/>
            <a:ext cx="14626590" cy="298109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pic>
        <p:nvPicPr>
          <p:cNvPr id="7" name="Picture 6">
            <a:extLst>
              <a:ext uri="{FF2B5EF4-FFF2-40B4-BE49-F238E27FC236}">
                <a16:creationId xmlns:a16="http://schemas.microsoft.com/office/drawing/2014/main" id="{4293459D-F43E-A64E-84FD-40474F67AD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flipH="1">
            <a:off x="159088" y="-1"/>
            <a:ext cx="8412679" cy="1309657"/>
          </a:xfrm>
          <a:prstGeom prst="rect">
            <a:avLst/>
          </a:prstGeom>
        </p:spPr>
      </p:pic>
      <p:pic>
        <p:nvPicPr>
          <p:cNvPr id="9" name="Picture 8">
            <a:extLst>
              <a:ext uri="{FF2B5EF4-FFF2-40B4-BE49-F238E27FC236}">
                <a16:creationId xmlns:a16="http://schemas.microsoft.com/office/drawing/2014/main" id="{601AA417-2687-F342-8DBA-4EA0A596EB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8343" y="275350"/>
            <a:ext cx="2217789" cy="511178"/>
          </a:xfrm>
          <a:prstGeom prst="rect">
            <a:avLst/>
          </a:prstGeom>
        </p:spPr>
      </p:pic>
      <p:cxnSp>
        <p:nvCxnSpPr>
          <p:cNvPr id="10" name="Straight Connector 9">
            <a:extLst>
              <a:ext uri="{FF2B5EF4-FFF2-40B4-BE49-F238E27FC236}">
                <a16:creationId xmlns:a16="http://schemas.microsoft.com/office/drawing/2014/main"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1709053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1 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1917650-E555-104B-80B6-8C9F8F591383}"/>
              </a:ext>
            </a:extLst>
          </p:cNvPr>
          <p:cNvSpPr/>
          <p:nvPr userDrawn="1"/>
        </p:nvSpPr>
        <p:spPr>
          <a:xfrm>
            <a:off x="0" y="0"/>
            <a:ext cx="14628495" cy="482398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1C1FC73-F016-254D-87D1-80A1E18B98A7}"/>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a:off x="1" y="-2"/>
            <a:ext cx="14628496" cy="4823983"/>
          </a:xfrm>
          <a:prstGeom prst="rect">
            <a:avLst/>
          </a:prstGeom>
          <a:noFill/>
          <a:ln cap="flat">
            <a:noFill/>
          </a:ln>
        </p:spPr>
      </p:pic>
      <p:sp>
        <p:nvSpPr>
          <p:cNvPr id="2" name="Title 1"/>
          <p:cNvSpPr>
            <a:spLocks noGrp="1"/>
          </p:cNvSpPr>
          <p:nvPr>
            <p:ph type="ctrTitle" hasCustomPrompt="1"/>
          </p:nvPr>
        </p:nvSpPr>
        <p:spPr>
          <a:xfrm>
            <a:off x="3634472" y="3069691"/>
            <a:ext cx="10653028" cy="817209"/>
          </a:xfrm>
        </p:spPr>
        <p:txBody>
          <a:bodyPr anchor="b">
            <a:noAutofit/>
          </a:bodyPr>
          <a:lstStyle>
            <a:lvl1pPr algn="l">
              <a:defRPr sz="9900">
                <a:solidFill>
                  <a:schemeClr val="bg1"/>
                </a:solidFill>
              </a:defRPr>
            </a:lvl1pPr>
          </a:lstStyle>
          <a:p>
            <a:r>
              <a:rPr lang="en-US" dirty="0"/>
              <a:t>Section Title Text</a:t>
            </a:r>
          </a:p>
        </p:txBody>
      </p:sp>
      <p:sp>
        <p:nvSpPr>
          <p:cNvPr id="3" name="Subtitle 2"/>
          <p:cNvSpPr>
            <a:spLocks noGrp="1"/>
          </p:cNvSpPr>
          <p:nvPr>
            <p:ph type="subTitle" idx="1"/>
          </p:nvPr>
        </p:nvSpPr>
        <p:spPr>
          <a:xfrm>
            <a:off x="1017328" y="5562173"/>
            <a:ext cx="12607232" cy="1986914"/>
          </a:xfrm>
        </p:spPr>
        <p:txBody>
          <a:bodyPr>
            <a:normAutofit/>
          </a:bodyPr>
          <a:lstStyle>
            <a:lvl1pPr marL="0" indent="0" algn="ctr">
              <a:lnSpc>
                <a:spcPct val="100000"/>
              </a:lnSpc>
              <a:buNone/>
              <a:defRPr sz="5200" b="0" i="0">
                <a:solidFill>
                  <a:schemeClr val="accent5"/>
                </a:solidFill>
                <a:latin typeface="Segoe UI Light" panose="020B0502040204020203" pitchFamily="34" charset="0"/>
                <a:ea typeface="Segoe UI" panose="020B0502040204020203" pitchFamily="34" charset="0"/>
                <a:cs typeface="Segoe UI" panose="020B0502040204020203"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p>
        </p:txBody>
      </p:sp>
      <p:sp>
        <p:nvSpPr>
          <p:cNvPr id="10" name="Rectangle 9">
            <a:extLst>
              <a:ext uri="{FF2B5EF4-FFF2-40B4-BE49-F238E27FC236}">
                <a16:creationId xmlns:a16="http://schemas.microsoft.com/office/drawing/2014/main" id="{C0E50990-1B0D-A84C-B416-DD3784A2C33C}"/>
              </a:ext>
            </a:extLst>
          </p:cNvPr>
          <p:cNvSpPr/>
          <p:nvPr userDrawn="1"/>
        </p:nvSpPr>
        <p:spPr>
          <a:xfrm>
            <a:off x="937260" y="1256563"/>
            <a:ext cx="2377440" cy="2495427"/>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5" name="Text Placeholder 4">
            <a:extLst>
              <a:ext uri="{FF2B5EF4-FFF2-40B4-BE49-F238E27FC236}">
                <a16:creationId xmlns:a16="http://schemas.microsoft.com/office/drawing/2014/main" id="{C14FEA53-00A4-0D43-8A76-3486C5D678AD}"/>
              </a:ext>
            </a:extLst>
          </p:cNvPr>
          <p:cNvSpPr>
            <a:spLocks noGrp="1"/>
          </p:cNvSpPr>
          <p:nvPr>
            <p:ph type="body" sz="quarter" idx="10" hasCustomPrompt="1"/>
          </p:nvPr>
        </p:nvSpPr>
        <p:spPr>
          <a:xfrm>
            <a:off x="1017328" y="2228316"/>
            <a:ext cx="2276149" cy="1523674"/>
          </a:xfrm>
        </p:spPr>
        <p:txBody>
          <a:bodyPr>
            <a:normAutofit/>
          </a:bodyPr>
          <a:lstStyle>
            <a:lvl1pPr marL="0" indent="0" algn="l">
              <a:buNone/>
              <a:defRPr sz="99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00</a:t>
            </a:r>
          </a:p>
        </p:txBody>
      </p:sp>
      <p:sp>
        <p:nvSpPr>
          <p:cNvPr id="8" name="Rectangle 7">
            <a:extLst>
              <a:ext uri="{FF2B5EF4-FFF2-40B4-BE49-F238E27FC236}">
                <a16:creationId xmlns:a16="http://schemas.microsoft.com/office/drawing/2014/main" id="{DB0A4BD2-8326-7F49-AC5C-253C3A82B0EE}"/>
              </a:ext>
            </a:extLst>
          </p:cNvPr>
          <p:cNvSpPr/>
          <p:nvPr userDrawn="1"/>
        </p:nvSpPr>
        <p:spPr>
          <a:xfrm>
            <a:off x="14007548" y="7805530"/>
            <a:ext cx="410817" cy="29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937043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ection 3 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72DE0E-A71E-C84A-A45A-33BE1EF2E98C}"/>
              </a:ext>
            </a:extLst>
          </p:cNvPr>
          <p:cNvSpPr/>
          <p:nvPr userDrawn="1"/>
        </p:nvSpPr>
        <p:spPr>
          <a:xfrm>
            <a:off x="0" y="0"/>
            <a:ext cx="14628495" cy="482398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77C910E-3694-064B-93C0-053484E6FB98}"/>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a:off x="0" y="-2"/>
            <a:ext cx="14628496" cy="4823983"/>
          </a:xfrm>
          <a:prstGeom prst="rect">
            <a:avLst/>
          </a:prstGeom>
          <a:noFill/>
          <a:ln cap="flat">
            <a:noFill/>
          </a:ln>
        </p:spPr>
      </p:pic>
      <p:sp>
        <p:nvSpPr>
          <p:cNvPr id="15" name="Title 1">
            <a:extLst>
              <a:ext uri="{FF2B5EF4-FFF2-40B4-BE49-F238E27FC236}">
                <a16:creationId xmlns:a16="http://schemas.microsoft.com/office/drawing/2014/main" id="{E395B32B-E60E-9446-93B0-2B66DA9725B8}"/>
              </a:ext>
            </a:extLst>
          </p:cNvPr>
          <p:cNvSpPr>
            <a:spLocks noGrp="1"/>
          </p:cNvSpPr>
          <p:nvPr>
            <p:ph type="ctrTitle" hasCustomPrompt="1"/>
          </p:nvPr>
        </p:nvSpPr>
        <p:spPr>
          <a:xfrm>
            <a:off x="1994430" y="1256563"/>
            <a:ext cx="10653028" cy="2693645"/>
          </a:xfrm>
        </p:spPr>
        <p:txBody>
          <a:bodyPr anchor="b">
            <a:noAutofit/>
          </a:bodyPr>
          <a:lstStyle>
            <a:lvl1pPr algn="l">
              <a:defRPr sz="9900">
                <a:solidFill>
                  <a:schemeClr val="bg1"/>
                </a:solidFill>
              </a:defRPr>
            </a:lvl1pPr>
          </a:lstStyle>
          <a:p>
            <a:r>
              <a:rPr lang="en-US" dirty="0"/>
              <a:t>Section Title 2</a:t>
            </a:r>
          </a:p>
        </p:txBody>
      </p:sp>
      <p:sp>
        <p:nvSpPr>
          <p:cNvPr id="16" name="Subtitle 2">
            <a:extLst>
              <a:ext uri="{FF2B5EF4-FFF2-40B4-BE49-F238E27FC236}">
                <a16:creationId xmlns:a16="http://schemas.microsoft.com/office/drawing/2014/main" id="{8379533B-39DF-E44F-9D2D-7E6F299223B5}"/>
              </a:ext>
            </a:extLst>
          </p:cNvPr>
          <p:cNvSpPr>
            <a:spLocks noGrp="1"/>
          </p:cNvSpPr>
          <p:nvPr>
            <p:ph type="subTitle" idx="1"/>
          </p:nvPr>
        </p:nvSpPr>
        <p:spPr>
          <a:xfrm>
            <a:off x="1017328" y="5562173"/>
            <a:ext cx="12607232" cy="1986914"/>
          </a:xfrm>
        </p:spPr>
        <p:txBody>
          <a:bodyPr>
            <a:normAutofit/>
          </a:bodyPr>
          <a:lstStyle>
            <a:lvl1pPr marL="0" indent="0" algn="ctr">
              <a:lnSpc>
                <a:spcPct val="100000"/>
              </a:lnSpc>
              <a:buNone/>
              <a:defRPr sz="5200" b="0" i="0">
                <a:solidFill>
                  <a:schemeClr val="accent5"/>
                </a:solidFill>
                <a:latin typeface="Segoe UI Light" panose="020B0502040204020203" pitchFamily="34" charset="0"/>
                <a:ea typeface="Segoe UI" panose="020B0502040204020203" pitchFamily="34" charset="0"/>
                <a:cs typeface="Segoe UI" panose="020B0502040204020203"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p>
        </p:txBody>
      </p:sp>
      <p:sp>
        <p:nvSpPr>
          <p:cNvPr id="19" name="Rectangle 18">
            <a:extLst>
              <a:ext uri="{FF2B5EF4-FFF2-40B4-BE49-F238E27FC236}">
                <a16:creationId xmlns:a16="http://schemas.microsoft.com/office/drawing/2014/main" id="{ED455F43-D5A3-1241-8C9C-30DC08BF0E75}"/>
              </a:ext>
            </a:extLst>
          </p:cNvPr>
          <p:cNvSpPr/>
          <p:nvPr userDrawn="1"/>
        </p:nvSpPr>
        <p:spPr>
          <a:xfrm>
            <a:off x="937260" y="1256563"/>
            <a:ext cx="726948" cy="2495427"/>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2" name="Rectangle 1">
            <a:extLst>
              <a:ext uri="{FF2B5EF4-FFF2-40B4-BE49-F238E27FC236}">
                <a16:creationId xmlns:a16="http://schemas.microsoft.com/office/drawing/2014/main" id="{9F55DA31-A98A-C543-96DE-B30F14051229}"/>
              </a:ext>
            </a:extLst>
          </p:cNvPr>
          <p:cNvSpPr/>
          <p:nvPr userDrawn="1"/>
        </p:nvSpPr>
        <p:spPr>
          <a:xfrm>
            <a:off x="14007548" y="7805530"/>
            <a:ext cx="410817" cy="29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63329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 half image background two cols below">
    <p:spTree>
      <p:nvGrpSpPr>
        <p:cNvPr id="1" name=""/>
        <p:cNvGrpSpPr/>
        <p:nvPr/>
      </p:nvGrpSpPr>
      <p:grpSpPr>
        <a:xfrm>
          <a:off x="0" y="0"/>
          <a:ext cx="0" cy="0"/>
          <a:chOff x="0" y="0"/>
          <a:chExt cx="0" cy="0"/>
        </a:xfrm>
      </p:grpSpPr>
      <p:pic>
        <p:nvPicPr>
          <p:cNvPr id="7" name="Picture Placeholder 3">
            <a:extLst>
              <a:ext uri="{FF2B5EF4-FFF2-40B4-BE49-F238E27FC236}">
                <a16:creationId xmlns:a16="http://schemas.microsoft.com/office/drawing/2014/main" id="{368F671B-F872-2247-98E4-8F3EB26C870B}"/>
              </a:ext>
            </a:extLst>
          </p:cNvPr>
          <p:cNvPicPr>
            <a:picLocks noChangeAspect="1"/>
          </p:cNvPicPr>
          <p:nvPr userDrawn="1"/>
        </p:nvPicPr>
        <p:blipFill rotWithShape="1">
          <a:blip r:embed="rId2" cstate="email">
            <a:alphaModFix amt="85000"/>
            <a:extLst>
              <a:ext uri="{28A0092B-C50C-407E-A947-70E740481C1C}">
                <a14:useLocalDpi xmlns:a14="http://schemas.microsoft.com/office/drawing/2010/main"/>
              </a:ext>
            </a:extLst>
          </a:blip>
          <a:srcRect/>
          <a:stretch/>
        </p:blipFill>
        <p:spPr>
          <a:xfrm>
            <a:off x="1905" y="1"/>
            <a:ext cx="14626590" cy="4959275"/>
          </a:xfrm>
          <a:prstGeom prst="rect">
            <a:avLst/>
          </a:prstGeom>
          <a:noFill/>
          <a:effectLst/>
        </p:spPr>
      </p:pic>
      <p:sp>
        <p:nvSpPr>
          <p:cNvPr id="8" name="Rectangle 7">
            <a:extLst>
              <a:ext uri="{FF2B5EF4-FFF2-40B4-BE49-F238E27FC236}">
                <a16:creationId xmlns:a16="http://schemas.microsoft.com/office/drawing/2014/main" id="{EBF44764-8BE9-9C43-AFC9-B8D755BD6BAB}"/>
              </a:ext>
            </a:extLst>
          </p:cNvPr>
          <p:cNvSpPr/>
          <p:nvPr userDrawn="1"/>
        </p:nvSpPr>
        <p:spPr>
          <a:xfrm>
            <a:off x="1" y="-2"/>
            <a:ext cx="14628494" cy="495927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id="{4E5C2B9D-A625-6D45-8816-C5A43E3BF234}"/>
              </a:ext>
            </a:extLst>
          </p:cNvPr>
          <p:cNvSpPr>
            <a:spLocks noGrp="1"/>
          </p:cNvSpPr>
          <p:nvPr>
            <p:ph type="title" hasCustomPrompt="1"/>
          </p:nvPr>
        </p:nvSpPr>
        <p:spPr>
          <a:xfrm>
            <a:off x="1005840" y="516835"/>
            <a:ext cx="12618720" cy="2461309"/>
          </a:xfrm>
        </p:spPr>
        <p:txBody>
          <a:bodyPr anchor="b" anchorCtr="0">
            <a:normAutofit/>
          </a:bodyPr>
          <a:lstStyle>
            <a:lvl1pPr>
              <a:defRPr sz="7200">
                <a:solidFill>
                  <a:schemeClr val="bg1"/>
                </a:solidFill>
              </a:defRPr>
            </a:lvl1pPr>
          </a:lstStyle>
          <a:p>
            <a:r>
              <a:rPr lang="en-US" dirty="0"/>
              <a:t>Header Goes Here</a:t>
            </a:r>
          </a:p>
        </p:txBody>
      </p:sp>
      <p:sp>
        <p:nvSpPr>
          <p:cNvPr id="16" name="Text Placeholder 15">
            <a:extLst>
              <a:ext uri="{FF2B5EF4-FFF2-40B4-BE49-F238E27FC236}">
                <a16:creationId xmlns:a16="http://schemas.microsoft.com/office/drawing/2014/main" id="{005C8303-A00D-9940-98BA-7673CB422479}"/>
              </a:ext>
            </a:extLst>
          </p:cNvPr>
          <p:cNvSpPr>
            <a:spLocks noGrp="1"/>
          </p:cNvSpPr>
          <p:nvPr>
            <p:ph type="body" sz="quarter" idx="12" hasCustomPrompt="1"/>
          </p:nvPr>
        </p:nvSpPr>
        <p:spPr>
          <a:xfrm>
            <a:off x="1004888" y="3144630"/>
            <a:ext cx="12619037" cy="1236663"/>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Additional information goes here</a:t>
            </a:r>
          </a:p>
        </p:txBody>
      </p:sp>
      <p:sp>
        <p:nvSpPr>
          <p:cNvPr id="18" name="Text Placeholder 17">
            <a:extLst>
              <a:ext uri="{FF2B5EF4-FFF2-40B4-BE49-F238E27FC236}">
                <a16:creationId xmlns:a16="http://schemas.microsoft.com/office/drawing/2014/main" id="{E080D5EB-D942-4A49-B4C2-642BF8C041C6}"/>
              </a:ext>
            </a:extLst>
          </p:cNvPr>
          <p:cNvSpPr>
            <a:spLocks noGrp="1"/>
          </p:cNvSpPr>
          <p:nvPr>
            <p:ph type="body" sz="quarter" idx="13"/>
          </p:nvPr>
        </p:nvSpPr>
        <p:spPr>
          <a:xfrm>
            <a:off x="1004888" y="5199063"/>
            <a:ext cx="6148947" cy="2278062"/>
          </a:xfrm>
        </p:spPr>
        <p:txBody>
          <a:bodyPr/>
          <a:lstStyle>
            <a:lvl1pPr marL="0" indent="0">
              <a:buNone/>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edit Master text styles</a:t>
            </a:r>
          </a:p>
        </p:txBody>
      </p:sp>
      <p:sp>
        <p:nvSpPr>
          <p:cNvPr id="19" name="Text Placeholder 17">
            <a:extLst>
              <a:ext uri="{FF2B5EF4-FFF2-40B4-BE49-F238E27FC236}">
                <a16:creationId xmlns:a16="http://schemas.microsoft.com/office/drawing/2014/main" id="{8036B5F1-0F4A-BC49-8810-D0573D226383}"/>
              </a:ext>
            </a:extLst>
          </p:cNvPr>
          <p:cNvSpPr>
            <a:spLocks noGrp="1"/>
          </p:cNvSpPr>
          <p:nvPr>
            <p:ph type="body" sz="quarter" idx="14"/>
          </p:nvPr>
        </p:nvSpPr>
        <p:spPr>
          <a:xfrm>
            <a:off x="7385378" y="5199063"/>
            <a:ext cx="6148947" cy="2278062"/>
          </a:xfrm>
        </p:spPr>
        <p:txBody>
          <a:bodyPr/>
          <a:lstStyle>
            <a:lvl1pPr marL="0" indent="0">
              <a:buNone/>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edit Master text styles</a:t>
            </a:r>
          </a:p>
        </p:txBody>
      </p:sp>
      <p:sp>
        <p:nvSpPr>
          <p:cNvPr id="10" name="Rectangle 9">
            <a:extLst>
              <a:ext uri="{FF2B5EF4-FFF2-40B4-BE49-F238E27FC236}">
                <a16:creationId xmlns:a16="http://schemas.microsoft.com/office/drawing/2014/main" id="{2C189B1B-77E2-2C4C-8672-14E07FCE9597}"/>
              </a:ext>
            </a:extLst>
          </p:cNvPr>
          <p:cNvSpPr/>
          <p:nvPr userDrawn="1"/>
        </p:nvSpPr>
        <p:spPr>
          <a:xfrm>
            <a:off x="14007548" y="7805530"/>
            <a:ext cx="410817" cy="29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5926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op half image background content below">
    <p:spTree>
      <p:nvGrpSpPr>
        <p:cNvPr id="1" name=""/>
        <p:cNvGrpSpPr/>
        <p:nvPr/>
      </p:nvGrpSpPr>
      <p:grpSpPr>
        <a:xfrm>
          <a:off x="0" y="0"/>
          <a:ext cx="0" cy="0"/>
          <a:chOff x="0" y="0"/>
          <a:chExt cx="0" cy="0"/>
        </a:xfrm>
      </p:grpSpPr>
      <p:pic>
        <p:nvPicPr>
          <p:cNvPr id="7" name="Picture Placeholder 3">
            <a:extLst>
              <a:ext uri="{FF2B5EF4-FFF2-40B4-BE49-F238E27FC236}">
                <a16:creationId xmlns:a16="http://schemas.microsoft.com/office/drawing/2014/main" id="{368F671B-F872-2247-98E4-8F3EB26C870B}"/>
              </a:ext>
            </a:extLst>
          </p:cNvPr>
          <p:cNvPicPr>
            <a:picLocks noChangeAspect="1"/>
          </p:cNvPicPr>
          <p:nvPr userDrawn="1"/>
        </p:nvPicPr>
        <p:blipFill rotWithShape="1">
          <a:blip r:embed="rId2" cstate="email">
            <a:alphaModFix amt="85000"/>
            <a:extLst>
              <a:ext uri="{28A0092B-C50C-407E-A947-70E740481C1C}">
                <a14:useLocalDpi xmlns:a14="http://schemas.microsoft.com/office/drawing/2010/main"/>
              </a:ext>
            </a:extLst>
          </a:blip>
          <a:srcRect/>
          <a:stretch/>
        </p:blipFill>
        <p:spPr>
          <a:xfrm>
            <a:off x="1905" y="1"/>
            <a:ext cx="14626590" cy="4959275"/>
          </a:xfrm>
          <a:prstGeom prst="rect">
            <a:avLst/>
          </a:prstGeom>
          <a:noFill/>
          <a:effectLst/>
        </p:spPr>
      </p:pic>
      <p:sp>
        <p:nvSpPr>
          <p:cNvPr id="8" name="Rectangle 7">
            <a:extLst>
              <a:ext uri="{FF2B5EF4-FFF2-40B4-BE49-F238E27FC236}">
                <a16:creationId xmlns:a16="http://schemas.microsoft.com/office/drawing/2014/main" id="{EBF44764-8BE9-9C43-AFC9-B8D755BD6BAB}"/>
              </a:ext>
            </a:extLst>
          </p:cNvPr>
          <p:cNvSpPr/>
          <p:nvPr userDrawn="1"/>
        </p:nvSpPr>
        <p:spPr>
          <a:xfrm>
            <a:off x="1" y="-2"/>
            <a:ext cx="14628494" cy="495927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id="{4E5C2B9D-A625-6D45-8816-C5A43E3BF234}"/>
              </a:ext>
            </a:extLst>
          </p:cNvPr>
          <p:cNvSpPr>
            <a:spLocks noGrp="1"/>
          </p:cNvSpPr>
          <p:nvPr>
            <p:ph type="title" hasCustomPrompt="1"/>
          </p:nvPr>
        </p:nvSpPr>
        <p:spPr>
          <a:xfrm>
            <a:off x="1005840" y="516835"/>
            <a:ext cx="12618720" cy="2461309"/>
          </a:xfrm>
        </p:spPr>
        <p:txBody>
          <a:bodyPr anchor="b" anchorCtr="0">
            <a:normAutofit/>
          </a:bodyPr>
          <a:lstStyle>
            <a:lvl1pPr>
              <a:defRPr sz="7200">
                <a:solidFill>
                  <a:schemeClr val="bg1"/>
                </a:solidFill>
              </a:defRPr>
            </a:lvl1pPr>
          </a:lstStyle>
          <a:p>
            <a:r>
              <a:rPr lang="en-US" dirty="0"/>
              <a:t>Header Goes Here</a:t>
            </a:r>
          </a:p>
        </p:txBody>
      </p:sp>
      <p:sp>
        <p:nvSpPr>
          <p:cNvPr id="16" name="Text Placeholder 15">
            <a:extLst>
              <a:ext uri="{FF2B5EF4-FFF2-40B4-BE49-F238E27FC236}">
                <a16:creationId xmlns:a16="http://schemas.microsoft.com/office/drawing/2014/main" id="{005C8303-A00D-9940-98BA-7673CB422479}"/>
              </a:ext>
            </a:extLst>
          </p:cNvPr>
          <p:cNvSpPr>
            <a:spLocks noGrp="1"/>
          </p:cNvSpPr>
          <p:nvPr>
            <p:ph type="body" sz="quarter" idx="12" hasCustomPrompt="1"/>
          </p:nvPr>
        </p:nvSpPr>
        <p:spPr>
          <a:xfrm>
            <a:off x="1004888" y="3144630"/>
            <a:ext cx="12619037" cy="1236663"/>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Additional information goes here</a:t>
            </a:r>
          </a:p>
        </p:txBody>
      </p:sp>
      <p:sp>
        <p:nvSpPr>
          <p:cNvPr id="18" name="Text Placeholder 17">
            <a:extLst>
              <a:ext uri="{FF2B5EF4-FFF2-40B4-BE49-F238E27FC236}">
                <a16:creationId xmlns:a16="http://schemas.microsoft.com/office/drawing/2014/main" id="{E080D5EB-D942-4A49-B4C2-642BF8C041C6}"/>
              </a:ext>
            </a:extLst>
          </p:cNvPr>
          <p:cNvSpPr>
            <a:spLocks noGrp="1"/>
          </p:cNvSpPr>
          <p:nvPr>
            <p:ph type="body" sz="quarter" idx="13"/>
          </p:nvPr>
        </p:nvSpPr>
        <p:spPr>
          <a:xfrm>
            <a:off x="1004888" y="5199063"/>
            <a:ext cx="12722987" cy="2278062"/>
          </a:xfrm>
        </p:spPr>
        <p:txBody>
          <a:bodyPr/>
          <a:lstStyle>
            <a:lvl1pPr marL="0" indent="0">
              <a:buNone/>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edit Master text styles</a:t>
            </a:r>
          </a:p>
        </p:txBody>
      </p:sp>
      <p:sp>
        <p:nvSpPr>
          <p:cNvPr id="10" name="Rectangle 9">
            <a:extLst>
              <a:ext uri="{FF2B5EF4-FFF2-40B4-BE49-F238E27FC236}">
                <a16:creationId xmlns:a16="http://schemas.microsoft.com/office/drawing/2014/main" id="{A3C8B55C-AF02-7049-A556-436D284595AA}"/>
              </a:ext>
            </a:extLst>
          </p:cNvPr>
          <p:cNvSpPr/>
          <p:nvPr userDrawn="1"/>
        </p:nvSpPr>
        <p:spPr>
          <a:xfrm>
            <a:off x="14007548" y="7805530"/>
            <a:ext cx="410817" cy="291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376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kgd_dudek_encinitas">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8D3CDC2F-9064-B24D-B6DF-E68364BC2AF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4630399" cy="8229600"/>
          </a:xfrm>
          <a:prstGeom prst="rect">
            <a:avLst/>
          </a:prstGeom>
        </p:spPr>
      </p:pic>
      <p:sp>
        <p:nvSpPr>
          <p:cNvPr id="6" name="Rectangle 5">
            <a:extLst>
              <a:ext uri="{FF2B5EF4-FFF2-40B4-BE49-F238E27FC236}">
                <a16:creationId xmlns:a16="http://schemas.microsoft.com/office/drawing/2014/main" id="{33137A97-6B67-624F-92C2-6FFCA8D31808}"/>
              </a:ext>
            </a:extLst>
          </p:cNvPr>
          <p:cNvSpPr/>
          <p:nvPr userDrawn="1"/>
        </p:nvSpPr>
        <p:spPr>
          <a:xfrm>
            <a:off x="0" y="23449"/>
            <a:ext cx="14628495" cy="8229601"/>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id="{AF1ABD91-437C-7743-9076-C18B67E70571}"/>
              </a:ext>
            </a:extLst>
          </p:cNvPr>
          <p:cNvSpPr>
            <a:spLocks noGrp="1"/>
          </p:cNvSpPr>
          <p:nvPr>
            <p:ph type="title"/>
          </p:nvPr>
        </p:nvSpPr>
        <p:spPr>
          <a:xfrm>
            <a:off x="1005840" y="561743"/>
            <a:ext cx="12618720" cy="706871"/>
          </a:xfrm>
        </p:spPr>
        <p:txBody>
          <a:bodyPr>
            <a:normAutofit/>
          </a:bodyPr>
          <a:lstStyle>
            <a:lvl1pPr>
              <a:defRPr sz="4000">
                <a:solidFill>
                  <a:schemeClr val="bg1"/>
                </a:solidFill>
              </a:defRPr>
            </a:lvl1pPr>
          </a:lstStyle>
          <a:p>
            <a:r>
              <a:rPr lang="en-US" dirty="0"/>
              <a:t>Click to edit Master title style</a:t>
            </a:r>
          </a:p>
        </p:txBody>
      </p:sp>
      <p:sp>
        <p:nvSpPr>
          <p:cNvPr id="10" name="Text Placeholder 15">
            <a:extLst>
              <a:ext uri="{FF2B5EF4-FFF2-40B4-BE49-F238E27FC236}">
                <a16:creationId xmlns:a16="http://schemas.microsoft.com/office/drawing/2014/main" id="{DB8B285D-0CDE-5F46-819C-7ED2F12AED57}"/>
              </a:ext>
            </a:extLst>
          </p:cNvPr>
          <p:cNvSpPr>
            <a:spLocks noGrp="1"/>
          </p:cNvSpPr>
          <p:nvPr>
            <p:ph type="body" sz="quarter" idx="12"/>
          </p:nvPr>
        </p:nvSpPr>
        <p:spPr>
          <a:xfrm>
            <a:off x="1004888" y="1435100"/>
            <a:ext cx="12619037" cy="12366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9943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kgd_waterfal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E963A9-065D-6A46-BCDE-200C47EB7AD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905" y="-2"/>
            <a:ext cx="14626591" cy="8229601"/>
          </a:xfrm>
          <a:prstGeom prst="rect">
            <a:avLst/>
          </a:prstGeom>
          <a:noFill/>
          <a:ln cap="flat">
            <a:noFill/>
          </a:ln>
        </p:spPr>
      </p:pic>
      <p:sp>
        <p:nvSpPr>
          <p:cNvPr id="8" name="Rectangle 7">
            <a:extLst>
              <a:ext uri="{FF2B5EF4-FFF2-40B4-BE49-F238E27FC236}">
                <a16:creationId xmlns:a16="http://schemas.microsoft.com/office/drawing/2014/main" id="{DFBF8ADF-6BBE-1D41-9219-C13FF4E3DF19}"/>
              </a:ext>
            </a:extLst>
          </p:cNvPr>
          <p:cNvSpPr/>
          <p:nvPr userDrawn="1"/>
        </p:nvSpPr>
        <p:spPr>
          <a:xfrm>
            <a:off x="0" y="-2"/>
            <a:ext cx="14628493" cy="822960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id="{AF1ABD91-437C-7743-9076-C18B67E70571}"/>
              </a:ext>
            </a:extLst>
          </p:cNvPr>
          <p:cNvSpPr>
            <a:spLocks noGrp="1"/>
          </p:cNvSpPr>
          <p:nvPr>
            <p:ph type="title"/>
          </p:nvPr>
        </p:nvSpPr>
        <p:spPr>
          <a:xfrm>
            <a:off x="1005840" y="561743"/>
            <a:ext cx="12618720" cy="706871"/>
          </a:xfrm>
        </p:spPr>
        <p:txBody>
          <a:bodyPr>
            <a:normAutofit/>
          </a:bodyPr>
          <a:lstStyle>
            <a:lvl1pPr>
              <a:defRPr sz="4000">
                <a:solidFill>
                  <a:schemeClr val="bg1"/>
                </a:solidFill>
              </a:defRPr>
            </a:lvl1pPr>
          </a:lstStyle>
          <a:p>
            <a:r>
              <a:rPr lang="en-US" dirty="0"/>
              <a:t>Click to edit Master title style</a:t>
            </a:r>
          </a:p>
        </p:txBody>
      </p:sp>
      <p:sp>
        <p:nvSpPr>
          <p:cNvPr id="10" name="Text Placeholder 15">
            <a:extLst>
              <a:ext uri="{FF2B5EF4-FFF2-40B4-BE49-F238E27FC236}">
                <a16:creationId xmlns:a16="http://schemas.microsoft.com/office/drawing/2014/main" id="{DB8B285D-0CDE-5F46-819C-7ED2F12AED57}"/>
              </a:ext>
            </a:extLst>
          </p:cNvPr>
          <p:cNvSpPr>
            <a:spLocks noGrp="1"/>
          </p:cNvSpPr>
          <p:nvPr>
            <p:ph type="body" sz="quarter" idx="12"/>
          </p:nvPr>
        </p:nvSpPr>
        <p:spPr>
          <a:xfrm>
            <a:off x="1004888" y="1435100"/>
            <a:ext cx="12619037" cy="12366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0661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kgd_bridge">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789A69E0-FF23-484F-9EEF-2A7672E8293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4630399" cy="8229600"/>
          </a:xfrm>
          <a:prstGeom prst="rect">
            <a:avLst/>
          </a:prstGeom>
        </p:spPr>
      </p:pic>
      <p:sp>
        <p:nvSpPr>
          <p:cNvPr id="6" name="Rectangle 5">
            <a:extLst>
              <a:ext uri="{FF2B5EF4-FFF2-40B4-BE49-F238E27FC236}">
                <a16:creationId xmlns:a16="http://schemas.microsoft.com/office/drawing/2014/main" id="{992652A2-65F7-3D4C-B519-E9009F8401E9}"/>
              </a:ext>
            </a:extLst>
          </p:cNvPr>
          <p:cNvSpPr/>
          <p:nvPr userDrawn="1"/>
        </p:nvSpPr>
        <p:spPr>
          <a:xfrm>
            <a:off x="-1906" y="-2"/>
            <a:ext cx="14630399" cy="822960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7" name="Title 1">
            <a:extLst>
              <a:ext uri="{FF2B5EF4-FFF2-40B4-BE49-F238E27FC236}">
                <a16:creationId xmlns:a16="http://schemas.microsoft.com/office/drawing/2014/main" id="{43057A7B-A39E-DB43-A16E-D8D3D5FBD106}"/>
              </a:ext>
            </a:extLst>
          </p:cNvPr>
          <p:cNvSpPr>
            <a:spLocks noGrp="1"/>
          </p:cNvSpPr>
          <p:nvPr>
            <p:ph type="title"/>
          </p:nvPr>
        </p:nvSpPr>
        <p:spPr>
          <a:xfrm>
            <a:off x="1005840" y="561743"/>
            <a:ext cx="12618720" cy="706871"/>
          </a:xfrm>
        </p:spPr>
        <p:txBody>
          <a:bodyPr>
            <a:normAutofit/>
          </a:bodyPr>
          <a:lstStyle>
            <a:lvl1pPr>
              <a:defRPr sz="4000">
                <a:solidFill>
                  <a:schemeClr val="bg1"/>
                </a:solidFill>
              </a:defRPr>
            </a:lvl1pPr>
          </a:lstStyle>
          <a:p>
            <a:r>
              <a:rPr lang="en-US" dirty="0"/>
              <a:t>Click to edit Master title style</a:t>
            </a:r>
          </a:p>
        </p:txBody>
      </p:sp>
      <p:sp>
        <p:nvSpPr>
          <p:cNvPr id="8" name="Text Placeholder 15">
            <a:extLst>
              <a:ext uri="{FF2B5EF4-FFF2-40B4-BE49-F238E27FC236}">
                <a16:creationId xmlns:a16="http://schemas.microsoft.com/office/drawing/2014/main" id="{AFD1D6CE-25E9-4045-B752-DADE34D7389A}"/>
              </a:ext>
            </a:extLst>
          </p:cNvPr>
          <p:cNvSpPr>
            <a:spLocks noGrp="1"/>
          </p:cNvSpPr>
          <p:nvPr>
            <p:ph type="body" sz="quarter" idx="12"/>
          </p:nvPr>
        </p:nvSpPr>
        <p:spPr>
          <a:xfrm>
            <a:off x="1004888" y="1435100"/>
            <a:ext cx="12619037" cy="12366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0622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kgd_windmills">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B2860A25-1C60-494A-AB9E-E8194D5E291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4630399" cy="8229600"/>
          </a:xfrm>
          <a:prstGeom prst="rect">
            <a:avLst/>
          </a:prstGeom>
        </p:spPr>
      </p:pic>
      <p:sp>
        <p:nvSpPr>
          <p:cNvPr id="5" name="Rectangle 4">
            <a:extLst>
              <a:ext uri="{FF2B5EF4-FFF2-40B4-BE49-F238E27FC236}">
                <a16:creationId xmlns:a16="http://schemas.microsoft.com/office/drawing/2014/main" id="{C81EB975-527D-2A4F-9AC7-6BCC8917BE83}"/>
              </a:ext>
            </a:extLst>
          </p:cNvPr>
          <p:cNvSpPr/>
          <p:nvPr userDrawn="1"/>
        </p:nvSpPr>
        <p:spPr>
          <a:xfrm>
            <a:off x="1907" y="0"/>
            <a:ext cx="14628493" cy="8229602"/>
          </a:xfrm>
          <a:prstGeom prst="rect">
            <a:avLst/>
          </a:prstGeom>
          <a:solidFill>
            <a:srgbClr val="092A4B">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id="{BDD571E5-1281-6A4B-A95F-1DD71C429E07}"/>
              </a:ext>
            </a:extLst>
          </p:cNvPr>
          <p:cNvSpPr>
            <a:spLocks noGrp="1"/>
          </p:cNvSpPr>
          <p:nvPr>
            <p:ph type="title"/>
          </p:nvPr>
        </p:nvSpPr>
        <p:spPr>
          <a:xfrm>
            <a:off x="1005840" y="561743"/>
            <a:ext cx="12618720" cy="706871"/>
          </a:xfrm>
        </p:spPr>
        <p:txBody>
          <a:bodyPr>
            <a:normAutofit/>
          </a:bodyPr>
          <a:lstStyle>
            <a:lvl1pPr>
              <a:defRPr sz="4000">
                <a:solidFill>
                  <a:schemeClr val="bg1"/>
                </a:solidFill>
              </a:defRPr>
            </a:lvl1pPr>
          </a:lstStyle>
          <a:p>
            <a:r>
              <a:rPr lang="en-US" dirty="0"/>
              <a:t>Click to edit Master title style</a:t>
            </a:r>
          </a:p>
        </p:txBody>
      </p:sp>
      <p:sp>
        <p:nvSpPr>
          <p:cNvPr id="10" name="Text Placeholder 15">
            <a:extLst>
              <a:ext uri="{FF2B5EF4-FFF2-40B4-BE49-F238E27FC236}">
                <a16:creationId xmlns:a16="http://schemas.microsoft.com/office/drawing/2014/main" id="{6879F6B6-8DBC-8746-B157-6402D17CE085}"/>
              </a:ext>
            </a:extLst>
          </p:cNvPr>
          <p:cNvSpPr>
            <a:spLocks noGrp="1"/>
          </p:cNvSpPr>
          <p:nvPr>
            <p:ph type="body" sz="quarter" idx="12"/>
          </p:nvPr>
        </p:nvSpPr>
        <p:spPr>
          <a:xfrm>
            <a:off x="1004888" y="1435100"/>
            <a:ext cx="12619037" cy="12366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0755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kgd_fieldworker">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4608466-A58F-514E-BA6C-F8B7869F61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05" y="1"/>
            <a:ext cx="14626590" cy="8229600"/>
          </a:xfrm>
          <a:prstGeom prst="rect">
            <a:avLst/>
          </a:prstGeom>
        </p:spPr>
      </p:pic>
      <p:sp>
        <p:nvSpPr>
          <p:cNvPr id="5" name="Rectangle 4">
            <a:extLst>
              <a:ext uri="{FF2B5EF4-FFF2-40B4-BE49-F238E27FC236}">
                <a16:creationId xmlns:a16="http://schemas.microsoft.com/office/drawing/2014/main" id="{35F2F843-7A70-A14E-B07D-08F48337599C}"/>
              </a:ext>
            </a:extLst>
          </p:cNvPr>
          <p:cNvSpPr/>
          <p:nvPr userDrawn="1"/>
        </p:nvSpPr>
        <p:spPr>
          <a:xfrm>
            <a:off x="1" y="0"/>
            <a:ext cx="14736072" cy="8253050"/>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6" name="Title 1">
            <a:extLst>
              <a:ext uri="{FF2B5EF4-FFF2-40B4-BE49-F238E27FC236}">
                <a16:creationId xmlns:a16="http://schemas.microsoft.com/office/drawing/2014/main" id="{1AD63A2B-1499-DC4B-889D-C5658ABDADAB}"/>
              </a:ext>
            </a:extLst>
          </p:cNvPr>
          <p:cNvSpPr>
            <a:spLocks noGrp="1"/>
          </p:cNvSpPr>
          <p:nvPr>
            <p:ph type="title"/>
          </p:nvPr>
        </p:nvSpPr>
        <p:spPr>
          <a:xfrm>
            <a:off x="1005840" y="561743"/>
            <a:ext cx="12618720" cy="706871"/>
          </a:xfrm>
        </p:spPr>
        <p:txBody>
          <a:bodyPr>
            <a:normAutofit/>
          </a:bodyPr>
          <a:lstStyle>
            <a:lvl1pPr>
              <a:defRPr sz="4000">
                <a:solidFill>
                  <a:schemeClr val="bg1"/>
                </a:solidFill>
              </a:defRPr>
            </a:lvl1pPr>
          </a:lstStyle>
          <a:p>
            <a:r>
              <a:rPr lang="en-US" dirty="0"/>
              <a:t>Click to edit Master title style</a:t>
            </a:r>
          </a:p>
        </p:txBody>
      </p:sp>
      <p:sp>
        <p:nvSpPr>
          <p:cNvPr id="7" name="Text Placeholder 15">
            <a:extLst>
              <a:ext uri="{FF2B5EF4-FFF2-40B4-BE49-F238E27FC236}">
                <a16:creationId xmlns:a16="http://schemas.microsoft.com/office/drawing/2014/main" id="{59F055CA-556A-F447-B8CB-E250E644C0C5}"/>
              </a:ext>
            </a:extLst>
          </p:cNvPr>
          <p:cNvSpPr>
            <a:spLocks noGrp="1"/>
          </p:cNvSpPr>
          <p:nvPr>
            <p:ph type="body" sz="quarter" idx="12"/>
          </p:nvPr>
        </p:nvSpPr>
        <p:spPr>
          <a:xfrm>
            <a:off x="1004888" y="1435100"/>
            <a:ext cx="12619037" cy="12366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4465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kgd_Dudek_SanDiego">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8D3CDC2F-9064-B24D-B6DF-E68364BC2AF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86961"/>
            <a:ext cx="14628495" cy="8316561"/>
          </a:xfrm>
          <a:prstGeom prst="rect">
            <a:avLst/>
          </a:prstGeom>
        </p:spPr>
      </p:pic>
      <p:sp>
        <p:nvSpPr>
          <p:cNvPr id="6" name="Rectangle 5">
            <a:extLst>
              <a:ext uri="{FF2B5EF4-FFF2-40B4-BE49-F238E27FC236}">
                <a16:creationId xmlns:a16="http://schemas.microsoft.com/office/drawing/2014/main" id="{33137A97-6B67-624F-92C2-6FFCA8D31808}"/>
              </a:ext>
            </a:extLst>
          </p:cNvPr>
          <p:cNvSpPr/>
          <p:nvPr userDrawn="1"/>
        </p:nvSpPr>
        <p:spPr>
          <a:xfrm>
            <a:off x="0" y="-86961"/>
            <a:ext cx="14628495" cy="8316561"/>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id="{AF1ABD91-437C-7743-9076-C18B67E70571}"/>
              </a:ext>
            </a:extLst>
          </p:cNvPr>
          <p:cNvSpPr>
            <a:spLocks noGrp="1"/>
          </p:cNvSpPr>
          <p:nvPr>
            <p:ph type="title"/>
          </p:nvPr>
        </p:nvSpPr>
        <p:spPr>
          <a:xfrm>
            <a:off x="1005840" y="561743"/>
            <a:ext cx="12618720" cy="706871"/>
          </a:xfrm>
        </p:spPr>
        <p:txBody>
          <a:bodyPr>
            <a:normAutofit/>
          </a:bodyPr>
          <a:lstStyle>
            <a:lvl1pPr>
              <a:defRPr sz="4000">
                <a:solidFill>
                  <a:schemeClr val="bg1"/>
                </a:solidFill>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D688D7EF-10C8-9042-8F2C-38FCE274662D}"/>
              </a:ext>
            </a:extLst>
          </p:cNvPr>
          <p:cNvCxnSpPr>
            <a:cxnSpLocks/>
          </p:cNvCxnSpPr>
          <p:nvPr userDrawn="1"/>
        </p:nvCxnSpPr>
        <p:spPr>
          <a:xfrm flipV="1">
            <a:off x="1015511" y="149239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27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11" name="Picture Placeholder 3">
            <a:extLst>
              <a:ext uri="{FF2B5EF4-FFF2-40B4-BE49-F238E27FC236}">
                <a16:creationId xmlns:a16="http://schemas.microsoft.com/office/drawing/2014/main" id="{B96EFC89-ECA5-B246-9C26-06EB367D6E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05" y="1"/>
            <a:ext cx="14626590" cy="8229600"/>
          </a:xfrm>
          <a:prstGeom prst="rect">
            <a:avLst/>
          </a:prstGeom>
        </p:spPr>
      </p:pic>
      <p:sp>
        <p:nvSpPr>
          <p:cNvPr id="4" name="Rectangle 3">
            <a:extLst>
              <a:ext uri="{FF2B5EF4-FFF2-40B4-BE49-F238E27FC236}">
                <a16:creationId xmlns:a16="http://schemas.microsoft.com/office/drawing/2014/main" id="{31F86BE6-D759-D341-A5A4-DE96882CC22F}"/>
              </a:ext>
            </a:extLst>
          </p:cNvPr>
          <p:cNvSpPr/>
          <p:nvPr userDrawn="1"/>
        </p:nvSpPr>
        <p:spPr>
          <a:xfrm>
            <a:off x="1905" y="5248503"/>
            <a:ext cx="14626590" cy="298109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pic>
        <p:nvPicPr>
          <p:cNvPr id="7" name="Picture 6">
            <a:extLst>
              <a:ext uri="{FF2B5EF4-FFF2-40B4-BE49-F238E27FC236}">
                <a16:creationId xmlns:a16="http://schemas.microsoft.com/office/drawing/2014/main" id="{4293459D-F43E-A64E-84FD-40474F67AD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flipH="1">
            <a:off x="159088" y="-1"/>
            <a:ext cx="8412679" cy="1309657"/>
          </a:xfrm>
          <a:prstGeom prst="rect">
            <a:avLst/>
          </a:prstGeom>
        </p:spPr>
      </p:pic>
      <p:pic>
        <p:nvPicPr>
          <p:cNvPr id="9" name="Picture 8">
            <a:extLst>
              <a:ext uri="{FF2B5EF4-FFF2-40B4-BE49-F238E27FC236}">
                <a16:creationId xmlns:a16="http://schemas.microsoft.com/office/drawing/2014/main" id="{601AA417-2687-F342-8DBA-4EA0A596EB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8343" y="275350"/>
            <a:ext cx="2217789" cy="511178"/>
          </a:xfrm>
          <a:prstGeom prst="rect">
            <a:avLst/>
          </a:prstGeom>
        </p:spPr>
      </p:pic>
      <p:cxnSp>
        <p:nvCxnSpPr>
          <p:cNvPr id="10" name="Straight Connector 9">
            <a:extLst>
              <a:ext uri="{FF2B5EF4-FFF2-40B4-BE49-F238E27FC236}">
                <a16:creationId xmlns:a16="http://schemas.microsoft.com/office/drawing/2014/main"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523030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Us slide">
    <p:spTree>
      <p:nvGrpSpPr>
        <p:cNvPr id="1" name=""/>
        <p:cNvGrpSpPr/>
        <p:nvPr/>
      </p:nvGrpSpPr>
      <p:grpSpPr>
        <a:xfrm>
          <a:off x="0" y="0"/>
          <a:ext cx="0" cy="0"/>
          <a:chOff x="0" y="0"/>
          <a:chExt cx="0" cy="0"/>
        </a:xfrm>
      </p:grpSpPr>
      <p:pic>
        <p:nvPicPr>
          <p:cNvPr id="8" name="Picture Placeholder 3">
            <a:extLst>
              <a:ext uri="{FF2B5EF4-FFF2-40B4-BE49-F238E27FC236}">
                <a16:creationId xmlns:a16="http://schemas.microsoft.com/office/drawing/2014/main" id="{42299F58-4786-B84D-8EAC-F408A37A00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16870"/>
            <a:ext cx="14847569" cy="8269920"/>
          </a:xfrm>
          <a:prstGeom prst="rect">
            <a:avLst/>
          </a:prstGeom>
        </p:spPr>
      </p:pic>
      <p:sp>
        <p:nvSpPr>
          <p:cNvPr id="5" name="Rectangle 4">
            <a:extLst>
              <a:ext uri="{FF2B5EF4-FFF2-40B4-BE49-F238E27FC236}">
                <a16:creationId xmlns:a16="http://schemas.microsoft.com/office/drawing/2014/main" id="{35F2F843-7A70-A14E-B07D-08F48337599C}"/>
              </a:ext>
            </a:extLst>
          </p:cNvPr>
          <p:cNvSpPr/>
          <p:nvPr userDrawn="1"/>
        </p:nvSpPr>
        <p:spPr>
          <a:xfrm>
            <a:off x="0" y="1"/>
            <a:ext cx="14847569" cy="8267338"/>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6" name="Title 1">
            <a:extLst>
              <a:ext uri="{FF2B5EF4-FFF2-40B4-BE49-F238E27FC236}">
                <a16:creationId xmlns:a16="http://schemas.microsoft.com/office/drawing/2014/main" id="{1AD63A2B-1499-DC4B-889D-C5658ABDADAB}"/>
              </a:ext>
            </a:extLst>
          </p:cNvPr>
          <p:cNvSpPr>
            <a:spLocks noGrp="1"/>
          </p:cNvSpPr>
          <p:nvPr>
            <p:ph type="title" hasCustomPrompt="1"/>
          </p:nvPr>
        </p:nvSpPr>
        <p:spPr>
          <a:xfrm>
            <a:off x="1132205" y="2999872"/>
            <a:ext cx="6008370" cy="2087328"/>
          </a:xfrm>
        </p:spPr>
        <p:txBody>
          <a:bodyPr>
            <a:noAutofit/>
          </a:bodyPr>
          <a:lstStyle>
            <a:lvl1pPr>
              <a:defRPr sz="9500">
                <a:solidFill>
                  <a:schemeClr val="bg1"/>
                </a:solidFill>
              </a:defRPr>
            </a:lvl1pPr>
          </a:lstStyle>
          <a:p>
            <a:r>
              <a:rPr lang="en-US" dirty="0"/>
              <a:t>Text</a:t>
            </a:r>
          </a:p>
        </p:txBody>
      </p:sp>
      <p:cxnSp>
        <p:nvCxnSpPr>
          <p:cNvPr id="19" name="Straight Connector 18">
            <a:extLst>
              <a:ext uri="{FF2B5EF4-FFF2-40B4-BE49-F238E27FC236}">
                <a16:creationId xmlns:a16="http://schemas.microsoft.com/office/drawing/2014/main" id="{00CDE8F0-39B4-3A46-AE9A-A194FEF76A3C}"/>
              </a:ext>
            </a:extLst>
          </p:cNvPr>
          <p:cNvCxnSpPr>
            <a:cxnSpLocks/>
          </p:cNvCxnSpPr>
          <p:nvPr userDrawn="1"/>
        </p:nvCxnSpPr>
        <p:spPr>
          <a:xfrm>
            <a:off x="7866379" y="2366610"/>
            <a:ext cx="0" cy="369168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3B5665A4-91D7-8F41-8AAB-50B7E1CFD02A}"/>
              </a:ext>
            </a:extLst>
          </p:cNvPr>
          <p:cNvSpPr>
            <a:spLocks noGrp="1"/>
          </p:cNvSpPr>
          <p:nvPr>
            <p:ph type="body" sz="quarter" idx="13" hasCustomPrompt="1"/>
          </p:nvPr>
        </p:nvSpPr>
        <p:spPr>
          <a:xfrm>
            <a:off x="8256723" y="2618800"/>
            <a:ext cx="4403725" cy="1076325"/>
          </a:xfrm>
        </p:spPr>
        <p:txBody>
          <a:bodyPr/>
          <a:lstStyle>
            <a:lvl1pPr marL="0" indent="0">
              <a:buNone/>
              <a:defRPr lang="en-US" dirty="0" smtClean="0">
                <a:solidFill>
                  <a:schemeClr val="bg1"/>
                </a:solidFill>
              </a:defRPr>
            </a:lvl1pPr>
          </a:lstStyle>
          <a:p>
            <a:pPr lvl="0"/>
            <a:r>
              <a:rPr lang="en-US" dirty="0"/>
              <a:t>Text</a:t>
            </a:r>
          </a:p>
        </p:txBody>
      </p:sp>
      <p:sp>
        <p:nvSpPr>
          <p:cNvPr id="23" name="Text Placeholder 2">
            <a:extLst>
              <a:ext uri="{FF2B5EF4-FFF2-40B4-BE49-F238E27FC236}">
                <a16:creationId xmlns:a16="http://schemas.microsoft.com/office/drawing/2014/main" id="{437D6BF2-491C-A946-AE2E-037A8CF8EC4D}"/>
              </a:ext>
            </a:extLst>
          </p:cNvPr>
          <p:cNvSpPr>
            <a:spLocks noGrp="1"/>
          </p:cNvSpPr>
          <p:nvPr>
            <p:ph type="body" sz="quarter" idx="14" hasCustomPrompt="1"/>
          </p:nvPr>
        </p:nvSpPr>
        <p:spPr>
          <a:xfrm>
            <a:off x="8256723" y="3731300"/>
            <a:ext cx="4403725" cy="444484"/>
          </a:xfrm>
        </p:spPr>
        <p:txBody>
          <a:bodyPr>
            <a:normAutofit/>
          </a:bodyPr>
          <a:lstStyle>
            <a:lvl1pPr marL="0" indent="0">
              <a:buNone/>
              <a:defRPr lang="en-US" sz="2000" dirty="0" smtClean="0">
                <a:solidFill>
                  <a:schemeClr val="bg1"/>
                </a:solidFill>
              </a:defRPr>
            </a:lvl1pPr>
          </a:lstStyle>
          <a:p>
            <a:pPr lvl="0"/>
            <a:r>
              <a:rPr lang="en-US" dirty="0"/>
              <a:t>Text</a:t>
            </a:r>
          </a:p>
        </p:txBody>
      </p:sp>
      <p:sp>
        <p:nvSpPr>
          <p:cNvPr id="24" name="Text Placeholder 2">
            <a:extLst>
              <a:ext uri="{FF2B5EF4-FFF2-40B4-BE49-F238E27FC236}">
                <a16:creationId xmlns:a16="http://schemas.microsoft.com/office/drawing/2014/main" id="{6CF0DD94-1E2A-1145-98BF-11AD18C926BC}"/>
              </a:ext>
            </a:extLst>
          </p:cNvPr>
          <p:cNvSpPr>
            <a:spLocks noGrp="1"/>
          </p:cNvSpPr>
          <p:nvPr>
            <p:ph type="body" sz="quarter" idx="15" hasCustomPrompt="1"/>
          </p:nvPr>
        </p:nvSpPr>
        <p:spPr>
          <a:xfrm>
            <a:off x="8256723" y="2366610"/>
            <a:ext cx="4403725" cy="197973"/>
          </a:xfrm>
        </p:spPr>
        <p:txBody>
          <a:bodyPr>
            <a:noAutofit/>
          </a:bodyPr>
          <a:lstStyle>
            <a:lvl1pPr marL="0" indent="0">
              <a:buNone/>
              <a:defRPr lang="en-US" sz="1400" spc="100" baseline="0" dirty="0" smtClean="0">
                <a:solidFill>
                  <a:schemeClr val="bg1"/>
                </a:solidFill>
              </a:defRPr>
            </a:lvl1pPr>
          </a:lstStyle>
          <a:p>
            <a:pPr lvl="0"/>
            <a:r>
              <a:rPr lang="en-US" dirty="0"/>
              <a:t>WRITE A TITLE IN THIS SECTION OR DELETE</a:t>
            </a:r>
          </a:p>
        </p:txBody>
      </p:sp>
      <p:sp>
        <p:nvSpPr>
          <p:cNvPr id="26" name="Text Placeholder 2">
            <a:extLst>
              <a:ext uri="{FF2B5EF4-FFF2-40B4-BE49-F238E27FC236}">
                <a16:creationId xmlns:a16="http://schemas.microsoft.com/office/drawing/2014/main" id="{A3A3F020-B14E-074D-BFCB-2E1BDCC739A3}"/>
              </a:ext>
            </a:extLst>
          </p:cNvPr>
          <p:cNvSpPr>
            <a:spLocks noGrp="1"/>
          </p:cNvSpPr>
          <p:nvPr>
            <p:ph type="body" sz="quarter" idx="16" hasCustomPrompt="1"/>
          </p:nvPr>
        </p:nvSpPr>
        <p:spPr>
          <a:xfrm>
            <a:off x="8265015" y="4880499"/>
            <a:ext cx="4403725" cy="813218"/>
          </a:xfrm>
        </p:spPr>
        <p:txBody>
          <a:bodyPr>
            <a:normAutofit/>
          </a:bodyPr>
          <a:lstStyle>
            <a:lvl1pPr marL="0" indent="0">
              <a:buNone/>
              <a:defRPr lang="en-US" sz="2000" dirty="0" smtClean="0">
                <a:solidFill>
                  <a:schemeClr val="bg1"/>
                </a:solidFill>
              </a:defRPr>
            </a:lvl1pPr>
          </a:lstStyle>
          <a:p>
            <a:pPr lvl="0"/>
            <a:r>
              <a:rPr lang="en-US" dirty="0"/>
              <a:t>Address</a:t>
            </a:r>
            <a:br>
              <a:rPr lang="en-US" dirty="0"/>
            </a:br>
            <a:r>
              <a:rPr lang="en-US" dirty="0"/>
              <a:t>Phone</a:t>
            </a:r>
          </a:p>
        </p:txBody>
      </p:sp>
    </p:spTree>
    <p:extLst>
      <p:ext uri="{BB962C8B-B14F-4D97-AF65-F5344CB8AC3E}">
        <p14:creationId xmlns:p14="http://schemas.microsoft.com/office/powerpoint/2010/main" val="1472204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for your time">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B2860A25-1C60-494A-AB9E-E8194D5E291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4630399" cy="8229600"/>
          </a:xfrm>
          <a:prstGeom prst="rect">
            <a:avLst/>
          </a:prstGeom>
        </p:spPr>
      </p:pic>
      <p:sp>
        <p:nvSpPr>
          <p:cNvPr id="5" name="Rectangle 4">
            <a:extLst>
              <a:ext uri="{FF2B5EF4-FFF2-40B4-BE49-F238E27FC236}">
                <a16:creationId xmlns:a16="http://schemas.microsoft.com/office/drawing/2014/main" id="{C81EB975-527D-2A4F-9AC7-6BCC8917BE83}"/>
              </a:ext>
            </a:extLst>
          </p:cNvPr>
          <p:cNvSpPr/>
          <p:nvPr userDrawn="1"/>
        </p:nvSpPr>
        <p:spPr>
          <a:xfrm>
            <a:off x="0" y="0"/>
            <a:ext cx="14630400" cy="8229602"/>
          </a:xfrm>
          <a:prstGeom prst="rect">
            <a:avLst/>
          </a:prstGeom>
          <a:solidFill>
            <a:srgbClr val="092A4B">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id="{BDD571E5-1281-6A4B-A95F-1DD71C429E07}"/>
              </a:ext>
            </a:extLst>
          </p:cNvPr>
          <p:cNvSpPr>
            <a:spLocks noGrp="1"/>
          </p:cNvSpPr>
          <p:nvPr>
            <p:ph type="title" hasCustomPrompt="1"/>
          </p:nvPr>
        </p:nvSpPr>
        <p:spPr>
          <a:xfrm>
            <a:off x="745067" y="2540001"/>
            <a:ext cx="13116560" cy="2703286"/>
          </a:xfrm>
        </p:spPr>
        <p:txBody>
          <a:bodyPr>
            <a:noAutofit/>
          </a:bodyPr>
          <a:lstStyle>
            <a:lvl1pPr algn="ctr">
              <a:defRPr sz="9000">
                <a:solidFill>
                  <a:schemeClr val="bg1"/>
                </a:solidFill>
              </a:defRPr>
            </a:lvl1pPr>
          </a:lstStyle>
          <a:p>
            <a:r>
              <a:rPr lang="en-US" dirty="0"/>
              <a:t>THANKS FOR </a:t>
            </a:r>
            <a:br>
              <a:rPr lang="en-US" dirty="0"/>
            </a:br>
            <a:r>
              <a:rPr lang="en-US" dirty="0"/>
              <a:t>YOUR TIME</a:t>
            </a:r>
          </a:p>
        </p:txBody>
      </p:sp>
      <p:sp>
        <p:nvSpPr>
          <p:cNvPr id="10" name="Text Placeholder 15">
            <a:extLst>
              <a:ext uri="{FF2B5EF4-FFF2-40B4-BE49-F238E27FC236}">
                <a16:creationId xmlns:a16="http://schemas.microsoft.com/office/drawing/2014/main" id="{6879F6B6-8DBC-8746-B157-6402D17CE085}"/>
              </a:ext>
            </a:extLst>
          </p:cNvPr>
          <p:cNvSpPr>
            <a:spLocks noGrp="1"/>
          </p:cNvSpPr>
          <p:nvPr>
            <p:ph type="body" sz="quarter" idx="12" hasCustomPrompt="1"/>
          </p:nvPr>
        </p:nvSpPr>
        <p:spPr>
          <a:xfrm>
            <a:off x="745067" y="5243287"/>
            <a:ext cx="13116560" cy="790351"/>
          </a:xfrm>
        </p:spPr>
        <p:txBody>
          <a:bodyPr>
            <a:normAutofit/>
          </a:bodyPr>
          <a:lstStyle>
            <a:lvl1pPr marL="0" indent="0" algn="ctr">
              <a:buNone/>
              <a:defRPr sz="1800" b="0" i="0" cap="all" spc="1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pc="10" baseline="0">
                <a:solidFill>
                  <a:schemeClr val="bg1"/>
                </a:solidFill>
              </a:defRPr>
            </a:lvl2pPr>
            <a:lvl3pPr marL="1097280" indent="0">
              <a:buNone/>
              <a:defRPr spc="10" baseline="0">
                <a:solidFill>
                  <a:schemeClr val="bg1"/>
                </a:solidFill>
              </a:defRPr>
            </a:lvl3pPr>
            <a:lvl4pPr marL="1645920" indent="0">
              <a:buNone/>
              <a:defRPr spc="10" baseline="0">
                <a:solidFill>
                  <a:schemeClr val="bg1"/>
                </a:solidFill>
              </a:defRPr>
            </a:lvl4pPr>
            <a:lvl5pPr marL="2194560" indent="0">
              <a:buNone/>
              <a:defRPr spc="10" baseline="0">
                <a:solidFill>
                  <a:schemeClr val="bg1"/>
                </a:solidFill>
              </a:defRPr>
            </a:lvl5pPr>
          </a:lstStyle>
          <a:p>
            <a:pPr lvl="0"/>
            <a:r>
              <a:rPr lang="en-US" dirty="0"/>
              <a:t>You can write something here or delete IF NOT NEEDED </a:t>
            </a:r>
            <a:br>
              <a:rPr lang="en-US" dirty="0"/>
            </a:br>
            <a:r>
              <a:rPr lang="en-US" dirty="0"/>
              <a:t>Background can be changed within the master slide. View&gt;Master</a:t>
            </a:r>
          </a:p>
        </p:txBody>
      </p:sp>
    </p:spTree>
    <p:extLst>
      <p:ext uri="{BB962C8B-B14F-4D97-AF65-F5344CB8AC3E}">
        <p14:creationId xmlns:p14="http://schemas.microsoft.com/office/powerpoint/2010/main" val="2744490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s op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E963A9-065D-6A46-BCDE-200C47EB7AD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905" y="-2"/>
            <a:ext cx="14626591" cy="8229601"/>
          </a:xfrm>
          <a:prstGeom prst="rect">
            <a:avLst/>
          </a:prstGeom>
          <a:noFill/>
          <a:ln cap="flat">
            <a:noFill/>
          </a:ln>
        </p:spPr>
      </p:pic>
      <p:sp>
        <p:nvSpPr>
          <p:cNvPr id="8" name="Rectangle 7">
            <a:extLst>
              <a:ext uri="{FF2B5EF4-FFF2-40B4-BE49-F238E27FC236}">
                <a16:creationId xmlns:a16="http://schemas.microsoft.com/office/drawing/2014/main" id="{DFBF8ADF-6BBE-1D41-9219-C13FF4E3DF19}"/>
              </a:ext>
            </a:extLst>
          </p:cNvPr>
          <p:cNvSpPr/>
          <p:nvPr userDrawn="1"/>
        </p:nvSpPr>
        <p:spPr>
          <a:xfrm>
            <a:off x="0" y="-2"/>
            <a:ext cx="14628493" cy="822960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6" name="Title 1">
            <a:extLst>
              <a:ext uri="{FF2B5EF4-FFF2-40B4-BE49-F238E27FC236}">
                <a16:creationId xmlns:a16="http://schemas.microsoft.com/office/drawing/2014/main" id="{A7D1B195-17BF-0F4E-9057-DB167216E114}"/>
              </a:ext>
            </a:extLst>
          </p:cNvPr>
          <p:cNvSpPr>
            <a:spLocks noGrp="1"/>
          </p:cNvSpPr>
          <p:nvPr>
            <p:ph type="title" hasCustomPrompt="1"/>
          </p:nvPr>
        </p:nvSpPr>
        <p:spPr>
          <a:xfrm>
            <a:off x="745067" y="2540001"/>
            <a:ext cx="13116560" cy="2703286"/>
          </a:xfrm>
        </p:spPr>
        <p:txBody>
          <a:bodyPr>
            <a:noAutofit/>
          </a:bodyPr>
          <a:lstStyle>
            <a:lvl1pPr algn="ctr">
              <a:defRPr sz="9000">
                <a:solidFill>
                  <a:schemeClr val="bg1"/>
                </a:solidFill>
              </a:defRPr>
            </a:lvl1pPr>
          </a:lstStyle>
          <a:p>
            <a:r>
              <a:rPr lang="en-US" dirty="0"/>
              <a:t>THANKS FOR </a:t>
            </a:r>
            <a:br>
              <a:rPr lang="en-US" dirty="0"/>
            </a:br>
            <a:r>
              <a:rPr lang="en-US" dirty="0"/>
              <a:t>YOUR TIME</a:t>
            </a:r>
          </a:p>
        </p:txBody>
      </p:sp>
      <p:sp>
        <p:nvSpPr>
          <p:cNvPr id="11" name="Text Placeholder 15">
            <a:extLst>
              <a:ext uri="{FF2B5EF4-FFF2-40B4-BE49-F238E27FC236}">
                <a16:creationId xmlns:a16="http://schemas.microsoft.com/office/drawing/2014/main" id="{84B55C4D-7D37-BD4F-A9B6-040BD374ED2F}"/>
              </a:ext>
            </a:extLst>
          </p:cNvPr>
          <p:cNvSpPr>
            <a:spLocks noGrp="1"/>
          </p:cNvSpPr>
          <p:nvPr>
            <p:ph type="body" sz="quarter" idx="12" hasCustomPrompt="1"/>
          </p:nvPr>
        </p:nvSpPr>
        <p:spPr>
          <a:xfrm>
            <a:off x="745067" y="5243287"/>
            <a:ext cx="13116560" cy="790351"/>
          </a:xfrm>
        </p:spPr>
        <p:txBody>
          <a:bodyPr>
            <a:normAutofit/>
          </a:bodyPr>
          <a:lstStyle>
            <a:lvl1pPr marL="0" indent="0" algn="ctr">
              <a:buNone/>
              <a:defRPr sz="1800" b="0" i="0" cap="all" spc="1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pc="10" baseline="0">
                <a:solidFill>
                  <a:schemeClr val="bg1"/>
                </a:solidFill>
              </a:defRPr>
            </a:lvl2pPr>
            <a:lvl3pPr marL="1097280" indent="0">
              <a:buNone/>
              <a:defRPr spc="10" baseline="0">
                <a:solidFill>
                  <a:schemeClr val="bg1"/>
                </a:solidFill>
              </a:defRPr>
            </a:lvl3pPr>
            <a:lvl4pPr marL="1645920" indent="0">
              <a:buNone/>
              <a:defRPr spc="10" baseline="0">
                <a:solidFill>
                  <a:schemeClr val="bg1"/>
                </a:solidFill>
              </a:defRPr>
            </a:lvl4pPr>
            <a:lvl5pPr marL="2194560" indent="0">
              <a:buNone/>
              <a:defRPr spc="10" baseline="0">
                <a:solidFill>
                  <a:schemeClr val="bg1"/>
                </a:solidFill>
              </a:defRPr>
            </a:lvl5pPr>
          </a:lstStyle>
          <a:p>
            <a:pPr lvl="0"/>
            <a:r>
              <a:rPr lang="en-US" dirty="0"/>
              <a:t>You can write something here or delete IF NOT NEEDED </a:t>
            </a:r>
            <a:br>
              <a:rPr lang="en-US" dirty="0"/>
            </a:br>
            <a:r>
              <a:rPr lang="en-US" dirty="0"/>
              <a:t>Background can be changed within the master slide. View&gt;Master</a:t>
            </a:r>
          </a:p>
        </p:txBody>
      </p:sp>
    </p:spTree>
    <p:extLst>
      <p:ext uri="{BB962C8B-B14F-4D97-AF65-F5344CB8AC3E}">
        <p14:creationId xmlns:p14="http://schemas.microsoft.com/office/powerpoint/2010/main" val="639952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Defaul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561743"/>
            <a:ext cx="12618720" cy="706871"/>
          </a:xfrm>
        </p:spPr>
        <p:txBody>
          <a:bodyPr>
            <a:normAutofit/>
          </a:bodyPr>
          <a:lstStyle>
            <a:lvl1pPr>
              <a:defRPr sz="4000">
                <a:solidFill>
                  <a:schemeClr val="accent5"/>
                </a:solidFill>
              </a:defRPr>
            </a:lvl1pPr>
          </a:lstStyle>
          <a:p>
            <a:r>
              <a:rPr lang="en-US" dirty="0"/>
              <a:t>Default Slide</a:t>
            </a:r>
          </a:p>
        </p:txBody>
      </p:sp>
      <p:sp>
        <p:nvSpPr>
          <p:cNvPr id="3" name="Content Placeholder 2"/>
          <p:cNvSpPr>
            <a:spLocks noGrp="1"/>
          </p:cNvSpPr>
          <p:nvPr>
            <p:ph idx="1"/>
          </p:nvPr>
        </p:nvSpPr>
        <p:spPr>
          <a:xfrm>
            <a:off x="1005840" y="1424066"/>
            <a:ext cx="12618720" cy="5988290"/>
          </a:xfrm>
        </p:spPr>
        <p:txBody>
          <a:bodyPr/>
          <a:lstStyle>
            <a:lvl1pPr>
              <a:defRPr sz="3200"/>
            </a:lvl1pPr>
            <a:lvl2pPr>
              <a:defRPr sz="2800"/>
            </a:lvl2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411B4511-DF10-D546-B208-C39047449EE3}"/>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96867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Default_dark backgro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F3708D-BFC4-3D48-A267-5D97077D0B95}"/>
              </a:ext>
            </a:extLst>
          </p:cNvPr>
          <p:cNvSpPr/>
          <p:nvPr userDrawn="1"/>
        </p:nvSpPr>
        <p:spPr>
          <a:xfrm>
            <a:off x="1907" y="0"/>
            <a:ext cx="14628493" cy="8229602"/>
          </a:xfrm>
          <a:prstGeom prst="rect">
            <a:avLst/>
          </a:prstGeom>
          <a:gradFill>
            <a:gsLst>
              <a:gs pos="0">
                <a:schemeClr val="accent2">
                  <a:lumMod val="50000"/>
                </a:schemeClr>
              </a:gs>
              <a:gs pos="99000">
                <a:schemeClr val="accent5">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2" name="Title 1"/>
          <p:cNvSpPr>
            <a:spLocks noGrp="1"/>
          </p:cNvSpPr>
          <p:nvPr>
            <p:ph type="title" hasCustomPrompt="1"/>
          </p:nvPr>
        </p:nvSpPr>
        <p:spPr>
          <a:xfrm>
            <a:off x="1005840" y="308615"/>
            <a:ext cx="12618720" cy="959999"/>
          </a:xfrm>
        </p:spPr>
        <p:txBody>
          <a:bodyPr>
            <a:normAutofit/>
          </a:bodyPr>
          <a:lstStyle>
            <a:lvl1pPr>
              <a:defRPr sz="4000">
                <a:solidFill>
                  <a:schemeClr val="bg1"/>
                </a:solidFill>
              </a:defRPr>
            </a:lvl1pPr>
          </a:lstStyle>
          <a:p>
            <a:r>
              <a:rPr lang="en-US" dirty="0"/>
              <a:t>Default Slide</a:t>
            </a:r>
          </a:p>
        </p:txBody>
      </p:sp>
      <p:sp>
        <p:nvSpPr>
          <p:cNvPr id="3" name="Content Placeholder 2"/>
          <p:cNvSpPr>
            <a:spLocks noGrp="1"/>
          </p:cNvSpPr>
          <p:nvPr>
            <p:ph idx="1"/>
          </p:nvPr>
        </p:nvSpPr>
        <p:spPr>
          <a:xfrm>
            <a:off x="1005840" y="1424066"/>
            <a:ext cx="12618720" cy="5988290"/>
          </a:xfrm>
        </p:spPr>
        <p:txBody>
          <a:bodyPr/>
          <a:lstStyle>
            <a:lvl1pPr>
              <a:defRPr sz="3200">
                <a:solidFill>
                  <a:schemeClr val="bg1"/>
                </a:solidFill>
              </a:defRPr>
            </a:lvl1pPr>
            <a:lvl2pPr>
              <a:defRPr sz="2800">
                <a:solidFill>
                  <a:schemeClr val="bg1"/>
                </a:solidFill>
              </a:defRPr>
            </a:lvl2pPr>
            <a:lvl3pPr>
              <a:defRPr>
                <a:solidFill>
                  <a:schemeClr val="bg1"/>
                </a:solidFill>
              </a:defRPr>
            </a:lvl3pPr>
            <a:lvl4pPr>
              <a:defRPr>
                <a:solidFill>
                  <a:schemeClr val="bg1"/>
                </a:solidFill>
              </a:defRPr>
            </a:lvl4pPr>
            <a:lvl5pPr>
              <a:defRPr sz="2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1FC23B06-6F99-9B42-8E52-4AA30E0415E9}"/>
              </a:ext>
            </a:extLst>
          </p:cNvPr>
          <p:cNvCxnSpPr>
            <a:cxnSpLocks/>
          </p:cNvCxnSpPr>
          <p:nvPr userDrawn="1"/>
        </p:nvCxnSpPr>
        <p:spPr>
          <a:xfrm flipV="1">
            <a:off x="972885" y="1302395"/>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79976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561743"/>
            <a:ext cx="12618720" cy="706871"/>
          </a:xfrm>
        </p:spPr>
        <p:txBody>
          <a:bodyPr>
            <a:normAutofit/>
          </a:bodyPr>
          <a:lstStyle>
            <a:lvl1pPr>
              <a:defRPr sz="4000">
                <a:solidFill>
                  <a:schemeClr val="accent5"/>
                </a:solidFill>
              </a:defRPr>
            </a:lvl1pPr>
          </a:lstStyle>
          <a:p>
            <a:r>
              <a:rPr lang="en-US" dirty="0"/>
              <a:t>This master slide is for long titles that need extra space for two lines worth of words</a:t>
            </a:r>
          </a:p>
        </p:txBody>
      </p:sp>
      <p:sp>
        <p:nvSpPr>
          <p:cNvPr id="3" name="Content Placeholder 2"/>
          <p:cNvSpPr>
            <a:spLocks noGrp="1"/>
          </p:cNvSpPr>
          <p:nvPr>
            <p:ph idx="1"/>
          </p:nvPr>
        </p:nvSpPr>
        <p:spPr>
          <a:xfrm>
            <a:off x="1005840" y="1588956"/>
            <a:ext cx="12618720" cy="5823399"/>
          </a:xfrm>
        </p:spPr>
        <p:txBody>
          <a:bodyPr/>
          <a:lstStyle>
            <a:lvl1pPr>
              <a:defRPr sz="3200"/>
            </a:lvl1pPr>
            <a:lvl2pPr>
              <a:defRPr sz="2800"/>
            </a:lvl2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776F201B-E69A-8242-A4C8-753C2BC22DEA}"/>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40277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fault Page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561743"/>
            <a:ext cx="12618720" cy="706871"/>
          </a:xfrm>
        </p:spPr>
        <p:txBody>
          <a:bodyPr>
            <a:normAutofit/>
          </a:bodyPr>
          <a:lstStyle>
            <a:lvl1pPr>
              <a:defRPr sz="4000">
                <a:solidFill>
                  <a:schemeClr val="accent5"/>
                </a:solidFill>
              </a:defRPr>
            </a:lvl1pPr>
          </a:lstStyle>
          <a:p>
            <a:r>
              <a:rPr lang="en-US" dirty="0"/>
              <a:t>Default Page with Subtitle</a:t>
            </a:r>
          </a:p>
        </p:txBody>
      </p:sp>
      <p:sp>
        <p:nvSpPr>
          <p:cNvPr id="3" name="Content Placeholder 2"/>
          <p:cNvSpPr>
            <a:spLocks noGrp="1"/>
          </p:cNvSpPr>
          <p:nvPr>
            <p:ph idx="1"/>
          </p:nvPr>
        </p:nvSpPr>
        <p:spPr>
          <a:xfrm>
            <a:off x="1005840" y="1729682"/>
            <a:ext cx="12618720" cy="5682674"/>
          </a:xfrm>
        </p:spPr>
        <p:txBody>
          <a:bodyPr/>
          <a:lstStyle>
            <a:lvl1pPr>
              <a:defRPr sz="3200"/>
            </a:lvl1pPr>
            <a:lvl2pPr>
              <a:defRPr sz="2800"/>
            </a:lvl2pPr>
            <a:lvl3pPr>
              <a:defRPr sz="2400"/>
            </a:lvl3pPr>
            <a:lvl4pPr>
              <a:defRPr sz="24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Rectangle 35">
            <a:extLst>
              <a:ext uri="{FF2B5EF4-FFF2-40B4-BE49-F238E27FC236}">
                <a16:creationId xmlns:a16="http://schemas.microsoft.com/office/drawing/2014/main" id="{BCBE9AA1-6DE8-A841-8C17-FB71381FBBA3}"/>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E55AAA2-D42B-954A-84CC-D50EE8423CC0}"/>
              </a:ext>
            </a:extLst>
          </p:cNvPr>
          <p:cNvSpPr>
            <a:spLocks noGrp="1"/>
          </p:cNvSpPr>
          <p:nvPr>
            <p:ph type="body" sz="quarter" idx="10" hasCustomPrompt="1"/>
          </p:nvPr>
        </p:nvSpPr>
        <p:spPr>
          <a:xfrm>
            <a:off x="1006475" y="1268413"/>
            <a:ext cx="12617450" cy="461962"/>
          </a:xfrm>
        </p:spPr>
        <p:txBody>
          <a:bodyPr>
            <a:noAutofit/>
          </a:bodyPr>
          <a:lstStyle>
            <a:lvl1pPr marL="0" indent="0">
              <a:buNone/>
              <a:defRPr sz="1800" b="1"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lvl2pPr>
            <a:lvl3pPr marL="1097280" indent="0">
              <a:buNone/>
              <a:defRPr sz="1800"/>
            </a:lvl3pPr>
            <a:lvl4pPr marL="1645920" indent="0">
              <a:buNone/>
              <a:defRPr sz="1800"/>
            </a:lvl4pPr>
            <a:lvl5pPr marL="2194560" indent="0">
              <a:buNone/>
              <a:defRPr sz="1800"/>
            </a:lvl5pPr>
          </a:lstStyle>
          <a:p>
            <a:pPr lvl="0"/>
            <a:r>
              <a:rPr lang="en-US" dirty="0"/>
              <a:t>Subtitle Goes Here</a:t>
            </a:r>
          </a:p>
        </p:txBody>
      </p:sp>
    </p:spTree>
    <p:extLst>
      <p:ext uri="{BB962C8B-B14F-4D97-AF65-F5344CB8AC3E}">
        <p14:creationId xmlns:p14="http://schemas.microsoft.com/office/powerpoint/2010/main" val="121393362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fault slide with photo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561745"/>
            <a:ext cx="12618720" cy="706871"/>
          </a:xfrm>
        </p:spPr>
        <p:txBody>
          <a:bodyPr>
            <a:normAutofit/>
          </a:bodyPr>
          <a:lstStyle>
            <a:lvl1pPr>
              <a:defRPr sz="4000">
                <a:solidFill>
                  <a:schemeClr val="accent5"/>
                </a:solidFill>
              </a:defRPr>
            </a:lvl1pPr>
          </a:lstStyle>
          <a:p>
            <a:r>
              <a:rPr lang="en-US" dirty="0"/>
              <a:t>Default Slide with photo only</a:t>
            </a:r>
          </a:p>
        </p:txBody>
      </p:sp>
      <p:sp>
        <p:nvSpPr>
          <p:cNvPr id="7" name="Rectangle 6">
            <a:extLst>
              <a:ext uri="{FF2B5EF4-FFF2-40B4-BE49-F238E27FC236}">
                <a16:creationId xmlns:a16="http://schemas.microsoft.com/office/drawing/2014/main" id="{411B4511-DF10-D546-B208-C39047449EE3}"/>
              </a:ext>
            </a:extLst>
          </p:cNvPr>
          <p:cNvSpPr/>
          <p:nvPr userDrawn="1"/>
        </p:nvSpPr>
        <p:spPr>
          <a:xfrm>
            <a:off x="1005840" y="1"/>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Picture Placeholder 4">
            <a:extLst>
              <a:ext uri="{FF2B5EF4-FFF2-40B4-BE49-F238E27FC236}">
                <a16:creationId xmlns:a16="http://schemas.microsoft.com/office/drawing/2014/main" id="{9D291E7B-D994-294C-A5FD-E87888AA90F2}"/>
              </a:ext>
            </a:extLst>
          </p:cNvPr>
          <p:cNvSpPr>
            <a:spLocks noGrp="1"/>
          </p:cNvSpPr>
          <p:nvPr>
            <p:ph type="pic" sz="quarter" idx="10"/>
          </p:nvPr>
        </p:nvSpPr>
        <p:spPr>
          <a:xfrm>
            <a:off x="1005840" y="1666876"/>
            <a:ext cx="12618720" cy="5888354"/>
          </a:xfrm>
          <a:solidFill>
            <a:schemeClr val="bg2"/>
          </a:solidFill>
        </p:spPr>
        <p:txBody>
          <a:bodyPr/>
          <a:lstStyle/>
          <a:p>
            <a:endParaRPr lang="en-US"/>
          </a:p>
        </p:txBody>
      </p:sp>
    </p:spTree>
    <p:extLst>
      <p:ext uri="{BB962C8B-B14F-4D97-AF65-F5344CB8AC3E}">
        <p14:creationId xmlns:p14="http://schemas.microsoft.com/office/powerpoint/2010/main" val="1166251442"/>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453140"/>
            <a:ext cx="12618720" cy="910965"/>
          </a:xfrm>
        </p:spPr>
        <p:txBody>
          <a:bodyPr>
            <a:normAutofit/>
          </a:bodyPr>
          <a:lstStyle>
            <a:lvl1pPr>
              <a:defRPr sz="4000"/>
            </a:lvl1pPr>
          </a:lstStyle>
          <a:p>
            <a:r>
              <a:rPr lang="en-US" dirty="0"/>
              <a:t>Two Column Page</a:t>
            </a:r>
          </a:p>
        </p:txBody>
      </p:sp>
      <p:sp>
        <p:nvSpPr>
          <p:cNvPr id="3" name="Content Placeholder 2"/>
          <p:cNvSpPr>
            <a:spLocks noGrp="1"/>
          </p:cNvSpPr>
          <p:nvPr>
            <p:ph sz="half" idx="1"/>
          </p:nvPr>
        </p:nvSpPr>
        <p:spPr>
          <a:xfrm>
            <a:off x="1005840" y="1558977"/>
            <a:ext cx="6189439" cy="585337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406640" y="1558977"/>
            <a:ext cx="6189439" cy="58533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D41C4561-6670-E747-8250-4D03C79721F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79189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453140"/>
            <a:ext cx="12618720" cy="910965"/>
          </a:xfrm>
        </p:spPr>
        <p:txBody>
          <a:bodyPr>
            <a:normAutofit/>
          </a:bodyPr>
          <a:lstStyle>
            <a:lvl1pPr>
              <a:defRPr sz="4000"/>
            </a:lvl1pPr>
          </a:lstStyle>
          <a:p>
            <a:r>
              <a:rPr lang="en-US" dirty="0"/>
              <a:t>Three Column Page</a:t>
            </a:r>
          </a:p>
        </p:txBody>
      </p:sp>
      <p:sp>
        <p:nvSpPr>
          <p:cNvPr id="3" name="Content Placeholder 2"/>
          <p:cNvSpPr>
            <a:spLocks noGrp="1"/>
          </p:cNvSpPr>
          <p:nvPr>
            <p:ph sz="half" idx="1"/>
          </p:nvPr>
        </p:nvSpPr>
        <p:spPr>
          <a:xfrm>
            <a:off x="1005841" y="2541494"/>
            <a:ext cx="3956124" cy="4870862"/>
          </a:xfrm>
        </p:spPr>
        <p:txBody>
          <a:bodyPr/>
          <a:lstStyle>
            <a:lvl1pPr>
              <a:defRPr sz="2400"/>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37139" y="2541494"/>
            <a:ext cx="3956124" cy="4870862"/>
          </a:xfrm>
        </p:spPr>
        <p:txBody>
          <a:bodyPr/>
          <a:lstStyle>
            <a:lvl1pPr>
              <a:defRPr sz="2400"/>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D41C4561-6670-E747-8250-4D03C79721F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5187587A-B387-F647-A266-56BECB36D08F}"/>
              </a:ext>
            </a:extLst>
          </p:cNvPr>
          <p:cNvSpPr>
            <a:spLocks noGrp="1"/>
          </p:cNvSpPr>
          <p:nvPr>
            <p:ph sz="half" idx="11"/>
          </p:nvPr>
        </p:nvSpPr>
        <p:spPr>
          <a:xfrm>
            <a:off x="9668437" y="2551690"/>
            <a:ext cx="3956124" cy="4870862"/>
          </a:xfrm>
        </p:spPr>
        <p:txBody>
          <a:bodyPr/>
          <a:lstStyle>
            <a:lvl1pPr>
              <a:defRPr sz="2400"/>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45281CC1-3248-AB47-9EDD-0402F8D54FB9}"/>
              </a:ext>
            </a:extLst>
          </p:cNvPr>
          <p:cNvSpPr>
            <a:spLocks noGrp="1"/>
          </p:cNvSpPr>
          <p:nvPr>
            <p:ph type="body" sz="quarter" idx="12"/>
          </p:nvPr>
        </p:nvSpPr>
        <p:spPr>
          <a:xfrm>
            <a:off x="1006475" y="1363663"/>
            <a:ext cx="12617450" cy="1069975"/>
          </a:xfrm>
        </p:spPr>
        <p:txBody>
          <a:bodyPr>
            <a:noAutofit/>
          </a:bodyPr>
          <a:lstStyle>
            <a:lvl1pPr marL="0" indent="0">
              <a:buNone/>
              <a:defRPr sz="2000" b="1"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 text styles</a:t>
            </a:r>
          </a:p>
        </p:txBody>
      </p:sp>
    </p:spTree>
    <p:extLst>
      <p:ext uri="{BB962C8B-B14F-4D97-AF65-F5344CB8AC3E}">
        <p14:creationId xmlns:p14="http://schemas.microsoft.com/office/powerpoint/2010/main" val="216311864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11" name="Picture Placeholder 3">
            <a:extLst>
              <a:ext uri="{FF2B5EF4-FFF2-40B4-BE49-F238E27FC236}">
                <a16:creationId xmlns:a16="http://schemas.microsoft.com/office/drawing/2014/main" id="{5B14BBCB-8BD8-7046-8DAF-8C8DEB0692B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4630399" cy="8229600"/>
          </a:xfrm>
          <a:prstGeom prst="rect">
            <a:avLst/>
          </a:prstGeom>
        </p:spPr>
      </p:pic>
      <p:sp>
        <p:nvSpPr>
          <p:cNvPr id="4" name="Rectangle 3">
            <a:extLst>
              <a:ext uri="{FF2B5EF4-FFF2-40B4-BE49-F238E27FC236}">
                <a16:creationId xmlns:a16="http://schemas.microsoft.com/office/drawing/2014/main" id="{31F86BE6-D759-D341-A5A4-DE96882CC22F}"/>
              </a:ext>
            </a:extLst>
          </p:cNvPr>
          <p:cNvSpPr/>
          <p:nvPr userDrawn="1"/>
        </p:nvSpPr>
        <p:spPr>
          <a:xfrm>
            <a:off x="1905" y="5248503"/>
            <a:ext cx="14626590" cy="298109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pic>
        <p:nvPicPr>
          <p:cNvPr id="7" name="Picture 6">
            <a:extLst>
              <a:ext uri="{FF2B5EF4-FFF2-40B4-BE49-F238E27FC236}">
                <a16:creationId xmlns:a16="http://schemas.microsoft.com/office/drawing/2014/main" id="{4293459D-F43E-A64E-84FD-40474F67AD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flipH="1">
            <a:off x="159088" y="-1"/>
            <a:ext cx="8412679" cy="1309657"/>
          </a:xfrm>
          <a:prstGeom prst="rect">
            <a:avLst/>
          </a:prstGeom>
        </p:spPr>
      </p:pic>
      <p:pic>
        <p:nvPicPr>
          <p:cNvPr id="9" name="Picture 8">
            <a:extLst>
              <a:ext uri="{FF2B5EF4-FFF2-40B4-BE49-F238E27FC236}">
                <a16:creationId xmlns:a16="http://schemas.microsoft.com/office/drawing/2014/main" id="{601AA417-2687-F342-8DBA-4EA0A596EB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8343" y="275350"/>
            <a:ext cx="2217789" cy="511178"/>
          </a:xfrm>
          <a:prstGeom prst="rect">
            <a:avLst/>
          </a:prstGeom>
        </p:spPr>
      </p:pic>
      <p:cxnSp>
        <p:nvCxnSpPr>
          <p:cNvPr id="10" name="Straight Connector 9">
            <a:extLst>
              <a:ext uri="{FF2B5EF4-FFF2-40B4-BE49-F238E27FC236}">
                <a16:creationId xmlns:a16="http://schemas.microsoft.com/office/drawing/2014/main"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2228870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453140"/>
            <a:ext cx="12618720" cy="910965"/>
          </a:xfrm>
        </p:spPr>
        <p:txBody>
          <a:bodyPr>
            <a:normAutofit/>
          </a:bodyPr>
          <a:lstStyle>
            <a:lvl1pPr>
              <a:defRPr sz="4000"/>
            </a:lvl1pPr>
          </a:lstStyle>
          <a:p>
            <a:r>
              <a:rPr lang="en-US" dirty="0"/>
              <a:t>Four Column Page</a:t>
            </a:r>
          </a:p>
        </p:txBody>
      </p:sp>
      <p:sp>
        <p:nvSpPr>
          <p:cNvPr id="3" name="Content Placeholder 2"/>
          <p:cNvSpPr>
            <a:spLocks noGrp="1"/>
          </p:cNvSpPr>
          <p:nvPr>
            <p:ph sz="half" idx="1" hasCustomPrompt="1"/>
          </p:nvPr>
        </p:nvSpPr>
        <p:spPr>
          <a:xfrm>
            <a:off x="1005841" y="2541494"/>
            <a:ext cx="3041724" cy="4870862"/>
          </a:xfrm>
        </p:spPr>
        <p:txBody>
          <a:bodyPr/>
          <a:lstStyle>
            <a:lvl1pPr marL="0" indent="0">
              <a:buNone/>
              <a:defRPr sz="2400"/>
            </a:lvl1pPr>
            <a:lvl2pPr>
              <a:defRPr sz="2000"/>
            </a:lvl2pPr>
            <a:lvl3pPr>
              <a:defRPr sz="2000"/>
            </a:lvl3pPr>
            <a:lvl4pPr>
              <a:defRPr sz="2000"/>
            </a:lvl4pPr>
            <a:lvl5pPr>
              <a:defRPr sz="2000"/>
            </a:lvl5pPr>
          </a:lstStyle>
          <a:p>
            <a:pPr lvl="0"/>
            <a:r>
              <a:rPr lang="en-US" dirty="0"/>
              <a:t>Edit Master text styles</a:t>
            </a:r>
          </a:p>
        </p:txBody>
      </p:sp>
      <p:sp>
        <p:nvSpPr>
          <p:cNvPr id="4" name="Content Placeholder 3"/>
          <p:cNvSpPr>
            <a:spLocks noGrp="1"/>
          </p:cNvSpPr>
          <p:nvPr>
            <p:ph sz="half" idx="2" hasCustomPrompt="1"/>
          </p:nvPr>
        </p:nvSpPr>
        <p:spPr>
          <a:xfrm>
            <a:off x="4197961" y="2541494"/>
            <a:ext cx="3041724" cy="4870862"/>
          </a:xfrm>
        </p:spPr>
        <p:txBody>
          <a:bodyPr/>
          <a:lstStyle>
            <a:lvl1pPr marL="0" indent="0">
              <a:buNone/>
              <a:defRPr sz="2400"/>
            </a:lvl1pPr>
            <a:lvl2pPr>
              <a:defRPr sz="2000"/>
            </a:lvl2pPr>
            <a:lvl3pPr>
              <a:defRPr sz="2000"/>
            </a:lvl3pPr>
            <a:lvl4pPr>
              <a:defRPr sz="2000"/>
            </a:lvl4pPr>
            <a:lvl5pPr>
              <a:defRPr sz="2000"/>
            </a:lvl5pPr>
          </a:lstStyle>
          <a:p>
            <a:pPr lvl="0"/>
            <a:r>
              <a:rPr lang="en-US" dirty="0"/>
              <a:t>Edit Master text styles</a:t>
            </a:r>
          </a:p>
        </p:txBody>
      </p:sp>
      <p:sp>
        <p:nvSpPr>
          <p:cNvPr id="9" name="Rectangle 8">
            <a:extLst>
              <a:ext uri="{FF2B5EF4-FFF2-40B4-BE49-F238E27FC236}">
                <a16:creationId xmlns:a16="http://schemas.microsoft.com/office/drawing/2014/main" id="{D41C4561-6670-E747-8250-4D03C79721F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5187587A-B387-F647-A266-56BECB36D08F}"/>
              </a:ext>
            </a:extLst>
          </p:cNvPr>
          <p:cNvSpPr>
            <a:spLocks noGrp="1"/>
          </p:cNvSpPr>
          <p:nvPr>
            <p:ph sz="half" idx="11" hasCustomPrompt="1"/>
          </p:nvPr>
        </p:nvSpPr>
        <p:spPr>
          <a:xfrm>
            <a:off x="7390081" y="2541494"/>
            <a:ext cx="3041724" cy="4870862"/>
          </a:xfrm>
        </p:spPr>
        <p:txBody>
          <a:bodyPr/>
          <a:lstStyle>
            <a:lvl1pPr marL="0" indent="0">
              <a:buNone/>
              <a:defRPr sz="2400"/>
            </a:lvl1pPr>
            <a:lvl2pPr>
              <a:defRPr sz="2000"/>
            </a:lvl2pPr>
            <a:lvl3pPr>
              <a:defRPr sz="2000"/>
            </a:lvl3pPr>
            <a:lvl4pPr>
              <a:defRPr sz="2000"/>
            </a:lvl4pPr>
            <a:lvl5pPr>
              <a:defRPr sz="2000"/>
            </a:lvl5pPr>
          </a:lstStyle>
          <a:p>
            <a:pPr lvl="0"/>
            <a:r>
              <a:rPr lang="en-US" dirty="0"/>
              <a:t>Edit Master text styles</a:t>
            </a:r>
          </a:p>
        </p:txBody>
      </p:sp>
      <p:sp>
        <p:nvSpPr>
          <p:cNvPr id="6" name="Text Placeholder 5">
            <a:extLst>
              <a:ext uri="{FF2B5EF4-FFF2-40B4-BE49-F238E27FC236}">
                <a16:creationId xmlns:a16="http://schemas.microsoft.com/office/drawing/2014/main" id="{45281CC1-3248-AB47-9EDD-0402F8D54FB9}"/>
              </a:ext>
            </a:extLst>
          </p:cNvPr>
          <p:cNvSpPr>
            <a:spLocks noGrp="1"/>
          </p:cNvSpPr>
          <p:nvPr>
            <p:ph type="body" sz="quarter" idx="12"/>
          </p:nvPr>
        </p:nvSpPr>
        <p:spPr>
          <a:xfrm>
            <a:off x="1006475" y="1363663"/>
            <a:ext cx="12617450" cy="1069975"/>
          </a:xfrm>
        </p:spPr>
        <p:txBody>
          <a:bodyPr>
            <a:noAutofit/>
          </a:bodyPr>
          <a:lstStyle>
            <a:lvl1pPr marL="0" indent="0">
              <a:buNone/>
              <a:defRPr sz="2000" b="1"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 text styles</a:t>
            </a:r>
          </a:p>
        </p:txBody>
      </p:sp>
      <p:sp>
        <p:nvSpPr>
          <p:cNvPr id="8" name="Content Placeholder 3">
            <a:extLst>
              <a:ext uri="{FF2B5EF4-FFF2-40B4-BE49-F238E27FC236}">
                <a16:creationId xmlns:a16="http://schemas.microsoft.com/office/drawing/2014/main" id="{9DC2E069-EE82-5C4E-9AC2-769A8475F015}"/>
              </a:ext>
            </a:extLst>
          </p:cNvPr>
          <p:cNvSpPr>
            <a:spLocks noGrp="1"/>
          </p:cNvSpPr>
          <p:nvPr>
            <p:ph sz="half" idx="13" hasCustomPrompt="1"/>
          </p:nvPr>
        </p:nvSpPr>
        <p:spPr>
          <a:xfrm>
            <a:off x="10582201" y="2541494"/>
            <a:ext cx="3041724" cy="4870862"/>
          </a:xfrm>
        </p:spPr>
        <p:txBody>
          <a:bodyPr/>
          <a:lstStyle>
            <a:lvl1pPr marL="0" indent="0">
              <a:buNone/>
              <a:defRPr sz="2400"/>
            </a:lvl1pPr>
            <a:lvl2pPr>
              <a:defRPr sz="2000"/>
            </a:lvl2pPr>
            <a:lvl3pPr>
              <a:defRPr sz="2000"/>
            </a:lvl3pPr>
            <a:lvl4pPr>
              <a:defRPr sz="2000"/>
            </a:lvl4pPr>
            <a:lvl5pPr>
              <a:defRPr sz="2000"/>
            </a:lvl5pPr>
          </a:lstStyle>
          <a:p>
            <a:pPr lvl="0"/>
            <a:r>
              <a:rPr lang="en-US" dirty="0"/>
              <a:t>Edit Master text styles</a:t>
            </a:r>
          </a:p>
        </p:txBody>
      </p:sp>
    </p:spTree>
    <p:extLst>
      <p:ext uri="{BB962C8B-B14F-4D97-AF65-F5344CB8AC3E}">
        <p14:creationId xmlns:p14="http://schemas.microsoft.com/office/powerpoint/2010/main" val="1323523481"/>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blank right area">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5D47753F-6633-884F-AFC8-D7CE111BA210}"/>
              </a:ext>
            </a:extLst>
          </p:cNvPr>
          <p:cNvSpPr>
            <a:spLocks noGrp="1"/>
          </p:cNvSpPr>
          <p:nvPr>
            <p:ph type="body" sz="half" idx="14" hasCustomPrompt="1"/>
          </p:nvPr>
        </p:nvSpPr>
        <p:spPr>
          <a:xfrm>
            <a:off x="1007746" y="1495099"/>
            <a:ext cx="6307454" cy="6172758"/>
          </a:xfrm>
        </p:spPr>
        <p:txBody>
          <a:bodyPr>
            <a:normAutofit/>
          </a:bodyPr>
          <a:lstStyle>
            <a:lvl1pPr marL="342900" indent="-342900">
              <a:buFont typeface="Wingdings" pitchFamily="2" charset="2"/>
              <a:buChar char="§"/>
              <a:defRPr sz="2800"/>
            </a:lvl1pPr>
            <a:lvl2pPr marL="651510" indent="-285750">
              <a:buFont typeface="Wingdings" pitchFamily="2" charset="2"/>
              <a:buChar char="§"/>
              <a:defRPr sz="2000"/>
            </a:lvl2pPr>
            <a:lvl3pPr marL="1200150" indent="-285750">
              <a:buFont typeface="Wingdings" pitchFamily="2" charset="2"/>
              <a:buChar char="§"/>
              <a:defRPr sz="1800"/>
            </a:lvl3pPr>
            <a:lvl4pPr marL="1634490" indent="-171450">
              <a:buFont typeface="Wingdings" pitchFamily="2" charset="2"/>
              <a:buChar char="§"/>
              <a:defRPr sz="1800"/>
            </a:lvl4pPr>
            <a:lvl5pPr marL="2183130" indent="-171450">
              <a:buFont typeface="Wingdings" pitchFamily="2" charset="2"/>
              <a:buChar char="§"/>
              <a:defRPr sz="18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B9996012-DF66-DB42-BF52-953DA9369626}"/>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AD95AD1-FB59-DF44-AF89-7CCC16C3D911}"/>
              </a:ext>
            </a:extLst>
          </p:cNvPr>
          <p:cNvSpPr>
            <a:spLocks noGrp="1"/>
          </p:cNvSpPr>
          <p:nvPr>
            <p:ph type="title" hasCustomPrompt="1"/>
          </p:nvPr>
        </p:nvSpPr>
        <p:spPr>
          <a:xfrm>
            <a:off x="1005840" y="561743"/>
            <a:ext cx="12663665" cy="706871"/>
          </a:xfrm>
        </p:spPr>
        <p:txBody>
          <a:bodyPr>
            <a:normAutofit/>
          </a:bodyPr>
          <a:lstStyle>
            <a:lvl1pPr>
              <a:defRPr sz="4000">
                <a:solidFill>
                  <a:schemeClr val="accent5"/>
                </a:solidFill>
              </a:defRPr>
            </a:lvl1pPr>
          </a:lstStyle>
          <a:p>
            <a:r>
              <a:rPr lang="en-US" dirty="0"/>
              <a:t>Default page with blank area on right</a:t>
            </a:r>
          </a:p>
        </p:txBody>
      </p:sp>
    </p:spTree>
    <p:extLst>
      <p:ext uri="{BB962C8B-B14F-4D97-AF65-F5344CB8AC3E}">
        <p14:creationId xmlns:p14="http://schemas.microsoft.com/office/powerpoint/2010/main" val="19219774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 blank area right_dark bkg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4B50F8-75DA-6C48-99FB-66DC88DD35AA}"/>
              </a:ext>
            </a:extLst>
          </p:cNvPr>
          <p:cNvSpPr/>
          <p:nvPr userDrawn="1"/>
        </p:nvSpPr>
        <p:spPr>
          <a:xfrm>
            <a:off x="1907" y="0"/>
            <a:ext cx="14628493" cy="8229602"/>
          </a:xfrm>
          <a:prstGeom prst="rect">
            <a:avLst/>
          </a:prstGeom>
          <a:gradFill>
            <a:gsLst>
              <a:gs pos="0">
                <a:schemeClr val="accent2">
                  <a:lumMod val="50000"/>
                </a:schemeClr>
              </a:gs>
              <a:gs pos="99000">
                <a:schemeClr val="accent5">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7" name="Text Placeholder 3">
            <a:extLst>
              <a:ext uri="{FF2B5EF4-FFF2-40B4-BE49-F238E27FC236}">
                <a16:creationId xmlns:a16="http://schemas.microsoft.com/office/drawing/2014/main" id="{5D47753F-6633-884F-AFC8-D7CE111BA210}"/>
              </a:ext>
            </a:extLst>
          </p:cNvPr>
          <p:cNvSpPr>
            <a:spLocks noGrp="1"/>
          </p:cNvSpPr>
          <p:nvPr>
            <p:ph type="body" sz="half" idx="14" hasCustomPrompt="1"/>
          </p:nvPr>
        </p:nvSpPr>
        <p:spPr>
          <a:xfrm>
            <a:off x="1007745" y="1495099"/>
            <a:ext cx="12599767" cy="6172758"/>
          </a:xfrm>
        </p:spPr>
        <p:txBody>
          <a:bodyPr>
            <a:normAutofit/>
          </a:bodyPr>
          <a:lstStyle>
            <a:lvl1pPr marL="342900" indent="-342900">
              <a:buFont typeface="Arial" panose="020B0604020202020204" pitchFamily="34" charset="0"/>
              <a:buChar char="•"/>
              <a:defRPr sz="280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p:txBody>
      </p:sp>
      <p:sp>
        <p:nvSpPr>
          <p:cNvPr id="8" name="Title 1">
            <a:extLst>
              <a:ext uri="{FF2B5EF4-FFF2-40B4-BE49-F238E27FC236}">
                <a16:creationId xmlns:a16="http://schemas.microsoft.com/office/drawing/2014/main" id="{9AD95AD1-FB59-DF44-AF89-7CCC16C3D911}"/>
              </a:ext>
            </a:extLst>
          </p:cNvPr>
          <p:cNvSpPr>
            <a:spLocks noGrp="1"/>
          </p:cNvSpPr>
          <p:nvPr>
            <p:ph type="title" hasCustomPrompt="1"/>
          </p:nvPr>
        </p:nvSpPr>
        <p:spPr>
          <a:xfrm>
            <a:off x="1005840" y="284865"/>
            <a:ext cx="12601727" cy="983749"/>
          </a:xfrm>
        </p:spPr>
        <p:txBody>
          <a:bodyPr>
            <a:normAutofit/>
          </a:bodyPr>
          <a:lstStyle>
            <a:lvl1pPr>
              <a:defRPr sz="4000">
                <a:solidFill>
                  <a:schemeClr val="bg1"/>
                </a:solidFill>
              </a:defRPr>
            </a:lvl1pPr>
          </a:lstStyle>
          <a:p>
            <a:r>
              <a:rPr lang="en-US" dirty="0"/>
              <a:t>Default page with dark background</a:t>
            </a:r>
          </a:p>
        </p:txBody>
      </p:sp>
      <p:cxnSp>
        <p:nvCxnSpPr>
          <p:cNvPr id="6" name="Straight Connector 5">
            <a:extLst>
              <a:ext uri="{FF2B5EF4-FFF2-40B4-BE49-F238E27FC236}">
                <a16:creationId xmlns:a16="http://schemas.microsoft.com/office/drawing/2014/main" id="{655CE3E7-0F07-CA47-8F34-0D09B70C4B72}"/>
              </a:ext>
            </a:extLst>
          </p:cNvPr>
          <p:cNvCxnSpPr>
            <a:cxnSpLocks/>
          </p:cNvCxnSpPr>
          <p:nvPr userDrawn="1"/>
        </p:nvCxnSpPr>
        <p:spPr>
          <a:xfrm flipV="1">
            <a:off x="972885" y="1302395"/>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860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bottom blank">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5D47753F-6633-884F-AFC8-D7CE111BA210}"/>
              </a:ext>
            </a:extLst>
          </p:cNvPr>
          <p:cNvSpPr>
            <a:spLocks noGrp="1"/>
          </p:cNvSpPr>
          <p:nvPr>
            <p:ph type="body" sz="half" idx="14" hasCustomPrompt="1"/>
          </p:nvPr>
        </p:nvSpPr>
        <p:spPr>
          <a:xfrm>
            <a:off x="1007745" y="1350721"/>
            <a:ext cx="12677191" cy="724616"/>
          </a:xfrm>
        </p:spPr>
        <p:txBody>
          <a:bodyPr>
            <a:normAutofit/>
          </a:bodyPr>
          <a:lstStyle>
            <a:lvl1pPr marL="0" indent="0">
              <a:buFont typeface="Arial" panose="020B0604020202020204" pitchFamily="34" charset="0"/>
              <a:buNone/>
              <a:defRPr sz="280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p:txBody>
      </p:sp>
      <p:sp>
        <p:nvSpPr>
          <p:cNvPr id="9" name="Rectangle 8">
            <a:extLst>
              <a:ext uri="{FF2B5EF4-FFF2-40B4-BE49-F238E27FC236}">
                <a16:creationId xmlns:a16="http://schemas.microsoft.com/office/drawing/2014/main" id="{B9996012-DF66-DB42-BF52-953DA9369626}"/>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AD95AD1-FB59-DF44-AF89-7CCC16C3D911}"/>
              </a:ext>
            </a:extLst>
          </p:cNvPr>
          <p:cNvSpPr>
            <a:spLocks noGrp="1"/>
          </p:cNvSpPr>
          <p:nvPr>
            <p:ph type="title" hasCustomPrompt="1"/>
          </p:nvPr>
        </p:nvSpPr>
        <p:spPr>
          <a:xfrm>
            <a:off x="1005840" y="561743"/>
            <a:ext cx="12679163" cy="724616"/>
          </a:xfrm>
        </p:spPr>
        <p:txBody>
          <a:bodyPr>
            <a:normAutofit/>
          </a:bodyPr>
          <a:lstStyle>
            <a:lvl1pPr>
              <a:defRPr sz="4000">
                <a:solidFill>
                  <a:schemeClr val="accent5"/>
                </a:solidFill>
              </a:defRPr>
            </a:lvl1pPr>
          </a:lstStyle>
          <a:p>
            <a:r>
              <a:rPr lang="en-US" dirty="0"/>
              <a:t>Default page with blank area on bottom</a:t>
            </a:r>
          </a:p>
        </p:txBody>
      </p:sp>
    </p:spTree>
    <p:extLst>
      <p:ext uri="{BB962C8B-B14F-4D97-AF65-F5344CB8AC3E}">
        <p14:creationId xmlns:p14="http://schemas.microsoft.com/office/powerpoint/2010/main" val="3584588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bar with blank are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B31CEF-90CF-BA49-BDE8-27AE88CBE8E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977" y="0"/>
            <a:ext cx="14630400" cy="1780674"/>
          </a:xfrm>
          <a:prstGeom prst="rect">
            <a:avLst/>
          </a:prstGeom>
        </p:spPr>
      </p:pic>
      <p:sp>
        <p:nvSpPr>
          <p:cNvPr id="9" name="Rectangle 8">
            <a:extLst>
              <a:ext uri="{FF2B5EF4-FFF2-40B4-BE49-F238E27FC236}">
                <a16:creationId xmlns:a16="http://schemas.microsoft.com/office/drawing/2014/main" id="{B9996012-DF66-DB42-BF52-953DA9369626}"/>
              </a:ext>
            </a:extLst>
          </p:cNvPr>
          <p:cNvSpPr/>
          <p:nvPr userDrawn="1"/>
        </p:nvSpPr>
        <p:spPr>
          <a:xfrm>
            <a:off x="0" y="0"/>
            <a:ext cx="14630400" cy="1780674"/>
          </a:xfrm>
          <a:prstGeom prst="rect">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AD95AD1-FB59-DF44-AF89-7CCC16C3D911}"/>
              </a:ext>
            </a:extLst>
          </p:cNvPr>
          <p:cNvSpPr>
            <a:spLocks noGrp="1"/>
          </p:cNvSpPr>
          <p:nvPr>
            <p:ph type="title" hasCustomPrompt="1"/>
          </p:nvPr>
        </p:nvSpPr>
        <p:spPr>
          <a:xfrm>
            <a:off x="1005840" y="561743"/>
            <a:ext cx="12586174" cy="706871"/>
          </a:xfrm>
        </p:spPr>
        <p:txBody>
          <a:bodyPr>
            <a:normAutofit/>
          </a:bodyPr>
          <a:lstStyle>
            <a:lvl1pPr>
              <a:defRPr sz="4000">
                <a:solidFill>
                  <a:schemeClr val="bg1"/>
                </a:solidFill>
              </a:defRPr>
            </a:lvl1pPr>
          </a:lstStyle>
          <a:p>
            <a:r>
              <a:rPr lang="en-US" dirty="0"/>
              <a:t>Top bar with blank area</a:t>
            </a:r>
          </a:p>
        </p:txBody>
      </p:sp>
    </p:spTree>
    <p:extLst>
      <p:ext uri="{BB962C8B-B14F-4D97-AF65-F5344CB8AC3E}">
        <p14:creationId xmlns:p14="http://schemas.microsoft.com/office/powerpoint/2010/main" val="687227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bar with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B31CEF-90CF-BA49-BDE8-27AE88CBE8E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977" y="0"/>
            <a:ext cx="14630400" cy="1780674"/>
          </a:xfrm>
          <a:prstGeom prst="rect">
            <a:avLst/>
          </a:prstGeom>
        </p:spPr>
      </p:pic>
      <p:sp>
        <p:nvSpPr>
          <p:cNvPr id="9" name="Rectangle 8">
            <a:extLst>
              <a:ext uri="{FF2B5EF4-FFF2-40B4-BE49-F238E27FC236}">
                <a16:creationId xmlns:a16="http://schemas.microsoft.com/office/drawing/2014/main" id="{B9996012-DF66-DB42-BF52-953DA9369626}"/>
              </a:ext>
            </a:extLst>
          </p:cNvPr>
          <p:cNvSpPr/>
          <p:nvPr userDrawn="1"/>
        </p:nvSpPr>
        <p:spPr>
          <a:xfrm>
            <a:off x="-16137" y="0"/>
            <a:ext cx="14630400" cy="1780674"/>
          </a:xfrm>
          <a:prstGeom prst="rect">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AD95AD1-FB59-DF44-AF89-7CCC16C3D911}"/>
              </a:ext>
            </a:extLst>
          </p:cNvPr>
          <p:cNvSpPr>
            <a:spLocks noGrp="1"/>
          </p:cNvSpPr>
          <p:nvPr>
            <p:ph type="title" hasCustomPrompt="1"/>
          </p:nvPr>
        </p:nvSpPr>
        <p:spPr>
          <a:xfrm>
            <a:off x="1005840" y="561743"/>
            <a:ext cx="12617170" cy="706871"/>
          </a:xfrm>
        </p:spPr>
        <p:txBody>
          <a:bodyPr>
            <a:normAutofit/>
          </a:bodyPr>
          <a:lstStyle>
            <a:lvl1pPr>
              <a:defRPr sz="4000">
                <a:solidFill>
                  <a:schemeClr val="bg1"/>
                </a:solidFill>
              </a:defRPr>
            </a:lvl1pPr>
          </a:lstStyle>
          <a:p>
            <a:r>
              <a:rPr lang="en-US" dirty="0"/>
              <a:t>Top bar with text</a:t>
            </a:r>
          </a:p>
        </p:txBody>
      </p:sp>
      <p:sp>
        <p:nvSpPr>
          <p:cNvPr id="6" name="Text Placeholder 3">
            <a:extLst>
              <a:ext uri="{FF2B5EF4-FFF2-40B4-BE49-F238E27FC236}">
                <a16:creationId xmlns:a16="http://schemas.microsoft.com/office/drawing/2014/main" id="{C75F9C15-8CDC-0F48-87DD-0174BB704B72}"/>
              </a:ext>
            </a:extLst>
          </p:cNvPr>
          <p:cNvSpPr>
            <a:spLocks noGrp="1"/>
          </p:cNvSpPr>
          <p:nvPr>
            <p:ph type="body" sz="half" idx="14" hasCustomPrompt="1"/>
          </p:nvPr>
        </p:nvSpPr>
        <p:spPr>
          <a:xfrm>
            <a:off x="1007746" y="2056841"/>
            <a:ext cx="12615264" cy="5611015"/>
          </a:xfrm>
        </p:spPr>
        <p:txBody>
          <a:bodyPr>
            <a:normAutofit/>
          </a:bodyPr>
          <a:lstStyle>
            <a:lvl1pPr marL="342900" indent="-342900">
              <a:buFont typeface="Wingdings" pitchFamily="2" charset="2"/>
              <a:buChar char="§"/>
              <a:defRPr sz="2800"/>
            </a:lvl1pPr>
            <a:lvl2pPr marL="651510" indent="-285750">
              <a:buFont typeface="Wingdings" pitchFamily="2" charset="2"/>
              <a:buChar char="§"/>
              <a:defRPr sz="2000"/>
            </a:lvl2pPr>
            <a:lvl3pPr marL="1200150" indent="-285750">
              <a:buFont typeface="Wingdings" pitchFamily="2" charset="2"/>
              <a:buChar char="§"/>
              <a:defRPr sz="1800"/>
            </a:lvl3pPr>
            <a:lvl4pPr marL="1634490" indent="-171450">
              <a:buFont typeface="Wingdings" pitchFamily="2" charset="2"/>
              <a:buChar char="§"/>
              <a:defRPr sz="1800"/>
            </a:lvl4pPr>
            <a:lvl5pPr marL="2183130" indent="-171450">
              <a:buFont typeface="Wingdings" pitchFamily="2" charset="2"/>
              <a:buChar char="§"/>
              <a:defRPr sz="18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58849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 bar with text and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B31CEF-90CF-BA49-BDE8-27AE88CBE8E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977" y="0"/>
            <a:ext cx="14630400" cy="1780674"/>
          </a:xfrm>
          <a:prstGeom prst="rect">
            <a:avLst/>
          </a:prstGeom>
        </p:spPr>
      </p:pic>
      <p:sp>
        <p:nvSpPr>
          <p:cNvPr id="9" name="Rectangle 8">
            <a:extLst>
              <a:ext uri="{FF2B5EF4-FFF2-40B4-BE49-F238E27FC236}">
                <a16:creationId xmlns:a16="http://schemas.microsoft.com/office/drawing/2014/main" id="{B9996012-DF66-DB42-BF52-953DA9369626}"/>
              </a:ext>
            </a:extLst>
          </p:cNvPr>
          <p:cNvSpPr/>
          <p:nvPr userDrawn="1"/>
        </p:nvSpPr>
        <p:spPr>
          <a:xfrm>
            <a:off x="0" y="0"/>
            <a:ext cx="14630400" cy="1780674"/>
          </a:xfrm>
          <a:prstGeom prst="rect">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AD95AD1-FB59-DF44-AF89-7CCC16C3D911}"/>
              </a:ext>
            </a:extLst>
          </p:cNvPr>
          <p:cNvSpPr>
            <a:spLocks noGrp="1"/>
          </p:cNvSpPr>
          <p:nvPr>
            <p:ph type="title" hasCustomPrompt="1"/>
          </p:nvPr>
        </p:nvSpPr>
        <p:spPr>
          <a:xfrm>
            <a:off x="1005840" y="561743"/>
            <a:ext cx="12843537" cy="706871"/>
          </a:xfrm>
        </p:spPr>
        <p:txBody>
          <a:bodyPr>
            <a:normAutofit/>
          </a:bodyPr>
          <a:lstStyle>
            <a:lvl1pPr>
              <a:defRPr sz="4000">
                <a:solidFill>
                  <a:schemeClr val="bg1"/>
                </a:solidFill>
              </a:defRPr>
            </a:lvl1pPr>
          </a:lstStyle>
          <a:p>
            <a:r>
              <a:rPr lang="en-US" dirty="0"/>
              <a:t>Top bar with text and photo</a:t>
            </a:r>
          </a:p>
        </p:txBody>
      </p:sp>
      <p:sp>
        <p:nvSpPr>
          <p:cNvPr id="7" name="Text Placeholder 3">
            <a:extLst>
              <a:ext uri="{FF2B5EF4-FFF2-40B4-BE49-F238E27FC236}">
                <a16:creationId xmlns:a16="http://schemas.microsoft.com/office/drawing/2014/main" id="{1BFB5781-AD3B-3F4C-AEA0-1F9628365FF6}"/>
              </a:ext>
            </a:extLst>
          </p:cNvPr>
          <p:cNvSpPr>
            <a:spLocks noGrp="1"/>
          </p:cNvSpPr>
          <p:nvPr>
            <p:ph type="body" sz="half" idx="14" hasCustomPrompt="1"/>
          </p:nvPr>
        </p:nvSpPr>
        <p:spPr>
          <a:xfrm>
            <a:off x="1007745" y="1928234"/>
            <a:ext cx="5966491" cy="5838522"/>
          </a:xfrm>
        </p:spPr>
        <p:txBody>
          <a:bodyPr>
            <a:normAutofit/>
          </a:bodyPr>
          <a:lstStyle>
            <a:lvl1pPr marL="0" indent="0">
              <a:buFont typeface="Arial" panose="020B0604020202020204" pitchFamily="34" charset="0"/>
              <a:buNone/>
              <a:defRPr sz="280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p:txBody>
      </p:sp>
      <p:sp>
        <p:nvSpPr>
          <p:cNvPr id="4" name="Picture Placeholder 3">
            <a:extLst>
              <a:ext uri="{FF2B5EF4-FFF2-40B4-BE49-F238E27FC236}">
                <a16:creationId xmlns:a16="http://schemas.microsoft.com/office/drawing/2014/main" id="{B855D882-5EFA-3140-8A75-204601CE68AE}"/>
              </a:ext>
            </a:extLst>
          </p:cNvPr>
          <p:cNvSpPr>
            <a:spLocks noGrp="1"/>
          </p:cNvSpPr>
          <p:nvPr>
            <p:ph type="pic" sz="quarter" idx="15"/>
          </p:nvPr>
        </p:nvSpPr>
        <p:spPr>
          <a:xfrm>
            <a:off x="7470802" y="1928813"/>
            <a:ext cx="6378575" cy="5837237"/>
          </a:xfrm>
          <a:solidFill>
            <a:schemeClr val="bg1">
              <a:lumMod val="95000"/>
            </a:schemeClr>
          </a:solidFill>
        </p:spPr>
        <p:txBody>
          <a:bodyPr/>
          <a:lstStyle/>
          <a:p>
            <a:endParaRPr lang="en-US"/>
          </a:p>
        </p:txBody>
      </p:sp>
    </p:spTree>
    <p:extLst>
      <p:ext uri="{BB962C8B-B14F-4D97-AF65-F5344CB8AC3E}">
        <p14:creationId xmlns:p14="http://schemas.microsoft.com/office/powerpoint/2010/main" val="863056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p bar with tre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B31CEF-90CF-BA49-BDE8-27AE88CBE8E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4630400" cy="1780674"/>
          </a:xfrm>
          <a:prstGeom prst="rect">
            <a:avLst/>
          </a:prstGeom>
        </p:spPr>
      </p:pic>
      <p:sp>
        <p:nvSpPr>
          <p:cNvPr id="9" name="Rectangle 8">
            <a:extLst>
              <a:ext uri="{FF2B5EF4-FFF2-40B4-BE49-F238E27FC236}">
                <a16:creationId xmlns:a16="http://schemas.microsoft.com/office/drawing/2014/main" id="{B9996012-DF66-DB42-BF52-953DA9369626}"/>
              </a:ext>
            </a:extLst>
          </p:cNvPr>
          <p:cNvSpPr/>
          <p:nvPr userDrawn="1"/>
        </p:nvSpPr>
        <p:spPr>
          <a:xfrm>
            <a:off x="0" y="0"/>
            <a:ext cx="14630400" cy="1780674"/>
          </a:xfrm>
          <a:prstGeom prst="rect">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AD95AD1-FB59-DF44-AF89-7CCC16C3D911}"/>
              </a:ext>
            </a:extLst>
          </p:cNvPr>
          <p:cNvSpPr>
            <a:spLocks noGrp="1"/>
          </p:cNvSpPr>
          <p:nvPr>
            <p:ph type="title" hasCustomPrompt="1"/>
          </p:nvPr>
        </p:nvSpPr>
        <p:spPr>
          <a:xfrm>
            <a:off x="1005840" y="561743"/>
            <a:ext cx="12255091" cy="706871"/>
          </a:xfrm>
        </p:spPr>
        <p:txBody>
          <a:bodyPr>
            <a:normAutofit/>
          </a:bodyPr>
          <a:lstStyle>
            <a:lvl1pPr>
              <a:defRPr sz="4000">
                <a:solidFill>
                  <a:schemeClr val="bg1"/>
                </a:solidFill>
              </a:defRPr>
            </a:lvl1pPr>
          </a:lstStyle>
          <a:p>
            <a:r>
              <a:rPr lang="en-US" dirty="0"/>
              <a:t>Top bar with trees and ocean in background</a:t>
            </a:r>
          </a:p>
        </p:txBody>
      </p:sp>
      <p:sp>
        <p:nvSpPr>
          <p:cNvPr id="6" name="Text Placeholder 3">
            <a:extLst>
              <a:ext uri="{FF2B5EF4-FFF2-40B4-BE49-F238E27FC236}">
                <a16:creationId xmlns:a16="http://schemas.microsoft.com/office/drawing/2014/main" id="{B50A4B9C-07DA-2248-ADAC-776DB807AC01}"/>
              </a:ext>
            </a:extLst>
          </p:cNvPr>
          <p:cNvSpPr>
            <a:spLocks noGrp="1"/>
          </p:cNvSpPr>
          <p:nvPr>
            <p:ph type="body" sz="half" idx="14" hasCustomPrompt="1"/>
          </p:nvPr>
        </p:nvSpPr>
        <p:spPr>
          <a:xfrm>
            <a:off x="1007745" y="1928234"/>
            <a:ext cx="12253187" cy="5210503"/>
          </a:xfrm>
        </p:spPr>
        <p:txBody>
          <a:bodyPr>
            <a:normAutofit/>
          </a:bodyPr>
          <a:lstStyle>
            <a:lvl1pPr marL="0" indent="0">
              <a:buFont typeface="Arial" panose="020B0604020202020204" pitchFamily="34" charset="0"/>
              <a:buNone/>
              <a:defRPr sz="280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p:txBody>
      </p:sp>
    </p:spTree>
    <p:extLst>
      <p:ext uri="{BB962C8B-B14F-4D97-AF65-F5344CB8AC3E}">
        <p14:creationId xmlns:p14="http://schemas.microsoft.com/office/powerpoint/2010/main" val="3912179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680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with top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C9A4E-19D3-A343-966D-AC5472F38E11}"/>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177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1CE4FD-0ADA-334D-858A-991A5593BE0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46207"/>
            <a:ext cx="14626590" cy="8275807"/>
          </a:xfrm>
          <a:prstGeom prst="rect">
            <a:avLst/>
          </a:prstGeom>
        </p:spPr>
      </p:pic>
      <p:sp>
        <p:nvSpPr>
          <p:cNvPr id="4" name="Rectangle 3">
            <a:extLst>
              <a:ext uri="{FF2B5EF4-FFF2-40B4-BE49-F238E27FC236}">
                <a16:creationId xmlns:a16="http://schemas.microsoft.com/office/drawing/2014/main" id="{31F86BE6-D759-D341-A5A4-DE96882CC22F}"/>
              </a:ext>
            </a:extLst>
          </p:cNvPr>
          <p:cNvSpPr/>
          <p:nvPr userDrawn="1"/>
        </p:nvSpPr>
        <p:spPr>
          <a:xfrm>
            <a:off x="1905" y="5248503"/>
            <a:ext cx="14626590" cy="298109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pic>
        <p:nvPicPr>
          <p:cNvPr id="7" name="Picture 6">
            <a:extLst>
              <a:ext uri="{FF2B5EF4-FFF2-40B4-BE49-F238E27FC236}">
                <a16:creationId xmlns:a16="http://schemas.microsoft.com/office/drawing/2014/main" id="{4293459D-F43E-A64E-84FD-40474F67AD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flipH="1">
            <a:off x="159088" y="-1"/>
            <a:ext cx="8412679" cy="1309657"/>
          </a:xfrm>
          <a:prstGeom prst="rect">
            <a:avLst/>
          </a:prstGeom>
        </p:spPr>
      </p:pic>
      <p:pic>
        <p:nvPicPr>
          <p:cNvPr id="9" name="Picture 8">
            <a:extLst>
              <a:ext uri="{FF2B5EF4-FFF2-40B4-BE49-F238E27FC236}">
                <a16:creationId xmlns:a16="http://schemas.microsoft.com/office/drawing/2014/main" id="{601AA417-2687-F342-8DBA-4EA0A596EB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8343" y="275350"/>
            <a:ext cx="2217789" cy="511178"/>
          </a:xfrm>
          <a:prstGeom prst="rect">
            <a:avLst/>
          </a:prstGeom>
        </p:spPr>
      </p:pic>
      <p:cxnSp>
        <p:nvCxnSpPr>
          <p:cNvPr id="10" name="Straight Connector 9">
            <a:extLst>
              <a:ext uri="{FF2B5EF4-FFF2-40B4-BE49-F238E27FC236}">
                <a16:creationId xmlns:a16="http://schemas.microsoft.com/office/drawing/2014/main"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1545504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Default with right photo 1">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7803011" y="1495099"/>
            <a:ext cx="5846062" cy="6172758"/>
          </a:xfrm>
          <a:solidFill>
            <a:schemeClr val="bg1">
              <a:lumMod val="95000"/>
            </a:schemeClr>
          </a:solidFill>
          <a:effectLst/>
        </p:spPr>
        <p:txBody>
          <a:bodyPr>
            <a:normAutofit/>
          </a:bodyPr>
          <a:lstStyle>
            <a:lvl1pPr marL="0" indent="0">
              <a:buNone/>
              <a:defRPr sz="2520">
                <a:ln>
                  <a:noFill/>
                </a:ln>
                <a:solidFill>
                  <a:schemeClr val="bg1">
                    <a:lumMod val="85000"/>
                  </a:schemeClr>
                </a:solidFill>
              </a:defRPr>
            </a:lvl1pPr>
          </a:lstStyle>
          <a:p>
            <a:r>
              <a:rPr lang="en-US" dirty="0"/>
              <a:t>Drag picture to placeholder or click icon to add</a:t>
            </a:r>
          </a:p>
        </p:txBody>
      </p:sp>
      <p:sp>
        <p:nvSpPr>
          <p:cNvPr id="7" name="Text Placeholder 3">
            <a:extLst>
              <a:ext uri="{FF2B5EF4-FFF2-40B4-BE49-F238E27FC236}">
                <a16:creationId xmlns:a16="http://schemas.microsoft.com/office/drawing/2014/main" id="{5D47753F-6633-884F-AFC8-D7CE111BA210}"/>
              </a:ext>
            </a:extLst>
          </p:cNvPr>
          <p:cNvSpPr>
            <a:spLocks noGrp="1"/>
          </p:cNvSpPr>
          <p:nvPr>
            <p:ph type="body" sz="half" idx="14" hasCustomPrompt="1"/>
          </p:nvPr>
        </p:nvSpPr>
        <p:spPr>
          <a:xfrm>
            <a:off x="1007746" y="1495099"/>
            <a:ext cx="6307454" cy="6172758"/>
          </a:xfrm>
        </p:spPr>
        <p:txBody>
          <a:bodyPr>
            <a:normAutofit/>
          </a:bodyPr>
          <a:lstStyle>
            <a:lvl1pPr marL="342900" indent="-342900">
              <a:buFont typeface="Wingdings" pitchFamily="2" charset="2"/>
              <a:buChar char="§"/>
              <a:defRPr sz="280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p:txBody>
      </p:sp>
      <p:sp>
        <p:nvSpPr>
          <p:cNvPr id="9" name="Rectangle 8">
            <a:extLst>
              <a:ext uri="{FF2B5EF4-FFF2-40B4-BE49-F238E27FC236}">
                <a16:creationId xmlns:a16="http://schemas.microsoft.com/office/drawing/2014/main" id="{B9996012-DF66-DB42-BF52-953DA9369626}"/>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AD95AD1-FB59-DF44-AF89-7CCC16C3D911}"/>
              </a:ext>
            </a:extLst>
          </p:cNvPr>
          <p:cNvSpPr>
            <a:spLocks noGrp="1"/>
          </p:cNvSpPr>
          <p:nvPr>
            <p:ph type="title" hasCustomPrompt="1"/>
          </p:nvPr>
        </p:nvSpPr>
        <p:spPr>
          <a:xfrm>
            <a:off x="1005840" y="561743"/>
            <a:ext cx="12643233" cy="706871"/>
          </a:xfrm>
        </p:spPr>
        <p:txBody>
          <a:bodyPr>
            <a:normAutofit/>
          </a:bodyPr>
          <a:lstStyle>
            <a:lvl1pPr>
              <a:defRPr sz="4000">
                <a:solidFill>
                  <a:schemeClr val="accent5"/>
                </a:solidFill>
              </a:defRPr>
            </a:lvl1pPr>
          </a:lstStyle>
          <a:p>
            <a:r>
              <a:rPr lang="en-US" dirty="0"/>
              <a:t>Default with right photo 1</a:t>
            </a:r>
          </a:p>
        </p:txBody>
      </p:sp>
    </p:spTree>
    <p:extLst>
      <p:ext uri="{BB962C8B-B14F-4D97-AF65-F5344CB8AC3E}">
        <p14:creationId xmlns:p14="http://schemas.microsoft.com/office/powerpoint/2010/main" val="1487927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fault with right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7746" y="548640"/>
            <a:ext cx="4718684" cy="1444833"/>
          </a:xfrm>
        </p:spPr>
        <p:txBody>
          <a:bodyPr anchor="t" anchorCtr="0">
            <a:normAutofit/>
          </a:bodyPr>
          <a:lstStyle>
            <a:lvl1pPr>
              <a:defRPr sz="4000">
                <a:solidFill>
                  <a:schemeClr val="accent5"/>
                </a:solidFill>
              </a:defRPr>
            </a:lvl1pPr>
          </a:lstStyle>
          <a:p>
            <a:r>
              <a:rPr lang="en-US" dirty="0"/>
              <a:t>Default with right photo 2</a:t>
            </a:r>
          </a:p>
        </p:txBody>
      </p:sp>
      <p:sp>
        <p:nvSpPr>
          <p:cNvPr id="4" name="Text Placeholder 3"/>
          <p:cNvSpPr>
            <a:spLocks noGrp="1"/>
          </p:cNvSpPr>
          <p:nvPr>
            <p:ph type="body" sz="half" idx="2" hasCustomPrompt="1"/>
          </p:nvPr>
        </p:nvSpPr>
        <p:spPr>
          <a:xfrm>
            <a:off x="1007746" y="2133600"/>
            <a:ext cx="4718684" cy="4909186"/>
          </a:xfrm>
        </p:spPr>
        <p:txBody>
          <a:bodyPr>
            <a:normAutofit/>
          </a:bodyPr>
          <a:lstStyle>
            <a:lvl1pPr marL="342900" indent="-342900">
              <a:buFont typeface="Wingdings" pitchFamily="2" charset="2"/>
              <a:buChar char="§"/>
              <a:defRPr sz="280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Edit Master text styles</a:t>
            </a:r>
          </a:p>
        </p:txBody>
      </p:sp>
      <p:sp>
        <p:nvSpPr>
          <p:cNvPr id="10" name="Picture Placeholder 9">
            <a:extLst>
              <a:ext uri="{FF2B5EF4-FFF2-40B4-BE49-F238E27FC236}">
                <a16:creationId xmlns:a16="http://schemas.microsoft.com/office/drawing/2014/main" id="{C3D3C07A-0194-4747-98F7-59348CB16F5D}"/>
              </a:ext>
            </a:extLst>
          </p:cNvPr>
          <p:cNvSpPr>
            <a:spLocks noGrp="1"/>
          </p:cNvSpPr>
          <p:nvPr>
            <p:ph type="pic" sz="quarter" idx="13"/>
          </p:nvPr>
        </p:nvSpPr>
        <p:spPr>
          <a:xfrm>
            <a:off x="6116638" y="549275"/>
            <a:ext cx="7507287" cy="6492875"/>
          </a:xfrm>
          <a:solidFill>
            <a:schemeClr val="bg2"/>
          </a:solidFill>
        </p:spPr>
        <p:txBody>
          <a:bodyPr/>
          <a:lstStyle>
            <a:lvl1pPr marL="0" indent="0">
              <a:buNone/>
              <a:defRPr>
                <a:solidFill>
                  <a:schemeClr val="accent5"/>
                </a:solidFill>
              </a:defRPr>
            </a:lvl1pPr>
          </a:lstStyle>
          <a:p>
            <a:endParaRPr lang="en-US"/>
          </a:p>
        </p:txBody>
      </p:sp>
      <p:sp>
        <p:nvSpPr>
          <p:cNvPr id="9" name="Rectangle 8">
            <a:extLst>
              <a:ext uri="{FF2B5EF4-FFF2-40B4-BE49-F238E27FC236}">
                <a16:creationId xmlns:a16="http://schemas.microsoft.com/office/drawing/2014/main" id="{2CE08678-AD86-3E42-9E98-9B1C8E689F8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866941"/>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 full image right">
    <p:spTree>
      <p:nvGrpSpPr>
        <p:cNvPr id="1" name=""/>
        <p:cNvGrpSpPr/>
        <p:nvPr/>
      </p:nvGrpSpPr>
      <p:grpSpPr>
        <a:xfrm>
          <a:off x="0" y="0"/>
          <a:ext cx="0" cy="0"/>
          <a:chOff x="0" y="0"/>
          <a:chExt cx="0" cy="0"/>
        </a:xfrm>
      </p:grpSpPr>
      <p:sp>
        <p:nvSpPr>
          <p:cNvPr id="5" name="Picture Placeholder 13"/>
          <p:cNvSpPr>
            <a:spLocks noGrp="1"/>
          </p:cNvSpPr>
          <p:nvPr>
            <p:ph type="pic" sz="quarter" idx="27"/>
          </p:nvPr>
        </p:nvSpPr>
        <p:spPr>
          <a:xfrm>
            <a:off x="8444089" y="0"/>
            <a:ext cx="6186311" cy="822960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4" name="Content Placeholder 2">
            <a:extLst>
              <a:ext uri="{FF2B5EF4-FFF2-40B4-BE49-F238E27FC236}">
                <a16:creationId xmlns:a16="http://schemas.microsoft.com/office/drawing/2014/main" id="{D4217E66-1EE6-AE46-8ABA-279D9D948BF4}"/>
              </a:ext>
            </a:extLst>
          </p:cNvPr>
          <p:cNvSpPr>
            <a:spLocks noGrp="1"/>
          </p:cNvSpPr>
          <p:nvPr>
            <p:ph idx="1"/>
          </p:nvPr>
        </p:nvSpPr>
        <p:spPr>
          <a:xfrm>
            <a:off x="1027768" y="1424065"/>
            <a:ext cx="6831441" cy="5915197"/>
          </a:xfrm>
        </p:spPr>
        <p:txBody>
          <a:bodyPr/>
          <a:lstStyle>
            <a:lvl1pPr>
              <a:defRPr sz="3200"/>
            </a:lvl1pPr>
            <a:lvl2pPr>
              <a:defRPr sz="2800"/>
            </a:lvl2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FC39E5A2-4D8D-D24C-B9A8-1785154693E7}"/>
              </a:ext>
            </a:extLst>
          </p:cNvPr>
          <p:cNvSpPr>
            <a:spLocks noGrp="1"/>
          </p:cNvSpPr>
          <p:nvPr>
            <p:ph type="title"/>
          </p:nvPr>
        </p:nvSpPr>
        <p:spPr>
          <a:xfrm>
            <a:off x="1005840" y="561743"/>
            <a:ext cx="6831441" cy="706871"/>
          </a:xfrm>
        </p:spPr>
        <p:txBody>
          <a:bodyPr>
            <a:normAutofit/>
          </a:bodyPr>
          <a:lstStyle>
            <a:lvl1pPr>
              <a:defRPr sz="4000">
                <a:solidFill>
                  <a:schemeClr val="accent5"/>
                </a:solidFill>
              </a:defRPr>
            </a:lvl1pPr>
          </a:lstStyle>
          <a:p>
            <a:r>
              <a:rPr lang="en-US" dirty="0"/>
              <a:t>Click to edit Master title style</a:t>
            </a:r>
          </a:p>
        </p:txBody>
      </p:sp>
    </p:spTree>
    <p:extLst>
      <p:ext uri="{BB962C8B-B14F-4D97-AF65-F5344CB8AC3E}">
        <p14:creationId xmlns:p14="http://schemas.microsoft.com/office/powerpoint/2010/main" val="300105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 full image left">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6117913" cy="8229600"/>
          </a:xfrm>
          <a:solidFill>
            <a:schemeClr val="bg1">
              <a:lumMod val="95000"/>
            </a:schemeClr>
          </a:solidFill>
        </p:spPr>
        <p:txBody>
          <a:bodyPr>
            <a:normAutofit/>
          </a:bodyPr>
          <a:lstStyle>
            <a:lvl1pPr>
              <a:defRPr sz="1680"/>
            </a:lvl1pPr>
          </a:lstStyle>
          <a:p>
            <a:endParaRPr lang="en-US"/>
          </a:p>
        </p:txBody>
      </p:sp>
      <p:sp>
        <p:nvSpPr>
          <p:cNvPr id="3" name="Title 1">
            <a:extLst>
              <a:ext uri="{FF2B5EF4-FFF2-40B4-BE49-F238E27FC236}">
                <a16:creationId xmlns:a16="http://schemas.microsoft.com/office/drawing/2014/main" id="{3FB13AFA-EE8F-A84A-9B6C-285B01B13E77}"/>
              </a:ext>
            </a:extLst>
          </p:cNvPr>
          <p:cNvSpPr>
            <a:spLocks noGrp="1"/>
          </p:cNvSpPr>
          <p:nvPr>
            <p:ph type="title"/>
          </p:nvPr>
        </p:nvSpPr>
        <p:spPr>
          <a:xfrm>
            <a:off x="6754801" y="609869"/>
            <a:ext cx="6649602" cy="706871"/>
          </a:xfrm>
        </p:spPr>
        <p:txBody>
          <a:bodyPr>
            <a:normAutofit/>
          </a:bodyPr>
          <a:lstStyle>
            <a:lvl1pPr>
              <a:defRPr sz="4000">
                <a:solidFill>
                  <a:schemeClr val="accent5"/>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5CCE4D11-CD16-C749-9BEA-65F722B0E5A2}"/>
              </a:ext>
            </a:extLst>
          </p:cNvPr>
          <p:cNvSpPr>
            <a:spLocks noGrp="1"/>
          </p:cNvSpPr>
          <p:nvPr>
            <p:ph idx="1"/>
          </p:nvPr>
        </p:nvSpPr>
        <p:spPr>
          <a:xfrm>
            <a:off x="6754801" y="1472191"/>
            <a:ext cx="6649602" cy="4861373"/>
          </a:xfrm>
        </p:spPr>
        <p:txBody>
          <a:bodyPr/>
          <a:lstStyle>
            <a:lvl1pPr>
              <a:defRPr sz="3200"/>
            </a:lvl1pPr>
            <a:lvl2pPr>
              <a:defRPr sz="2800"/>
            </a:lvl2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6525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ent with right full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06E0FE-B3B1-D049-9829-552C441D4876}"/>
              </a:ext>
            </a:extLst>
          </p:cNvPr>
          <p:cNvSpPr/>
          <p:nvPr userDrawn="1"/>
        </p:nvSpPr>
        <p:spPr>
          <a:xfrm>
            <a:off x="1907" y="-2"/>
            <a:ext cx="14628493" cy="8229602"/>
          </a:xfrm>
          <a:prstGeom prst="rect">
            <a:avLst/>
          </a:prstGeom>
          <a:gradFill>
            <a:gsLst>
              <a:gs pos="0">
                <a:schemeClr val="accent2">
                  <a:lumMod val="50000"/>
                </a:schemeClr>
              </a:gs>
              <a:gs pos="99000">
                <a:schemeClr val="accent5">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cxnSp>
        <p:nvCxnSpPr>
          <p:cNvPr id="8" name="Straight Connector 7">
            <a:extLst>
              <a:ext uri="{FF2B5EF4-FFF2-40B4-BE49-F238E27FC236}">
                <a16:creationId xmlns:a16="http://schemas.microsoft.com/office/drawing/2014/main" id="{B3B31493-AAD0-FF40-A3EE-472F53C2C242}"/>
              </a:ext>
            </a:extLst>
          </p:cNvPr>
          <p:cNvCxnSpPr>
            <a:cxnSpLocks/>
          </p:cNvCxnSpPr>
          <p:nvPr userDrawn="1"/>
        </p:nvCxnSpPr>
        <p:spPr>
          <a:xfrm flipV="1">
            <a:off x="1005840" y="130017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Picture Placeholder 13"/>
          <p:cNvSpPr>
            <a:spLocks noGrp="1"/>
          </p:cNvSpPr>
          <p:nvPr>
            <p:ph type="pic" sz="quarter" idx="27"/>
          </p:nvPr>
        </p:nvSpPr>
        <p:spPr>
          <a:xfrm>
            <a:off x="8444089" y="0"/>
            <a:ext cx="6186311" cy="822960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4" name="Content Placeholder 2">
            <a:extLst>
              <a:ext uri="{FF2B5EF4-FFF2-40B4-BE49-F238E27FC236}">
                <a16:creationId xmlns:a16="http://schemas.microsoft.com/office/drawing/2014/main" id="{D4217E66-1EE6-AE46-8ABA-279D9D948BF4}"/>
              </a:ext>
            </a:extLst>
          </p:cNvPr>
          <p:cNvSpPr>
            <a:spLocks noGrp="1"/>
          </p:cNvSpPr>
          <p:nvPr>
            <p:ph idx="1"/>
          </p:nvPr>
        </p:nvSpPr>
        <p:spPr>
          <a:xfrm>
            <a:off x="1027768" y="1424065"/>
            <a:ext cx="6831441" cy="5915197"/>
          </a:xfrm>
        </p:spPr>
        <p:txBody>
          <a:bodyPr/>
          <a:lstStyle>
            <a:lvl1pPr>
              <a:defRPr sz="3200">
                <a:solidFill>
                  <a:schemeClr val="bg1"/>
                </a:solidFill>
              </a:defRPr>
            </a:lvl1pPr>
            <a:lvl2pPr>
              <a:defRPr sz="2800">
                <a:solidFill>
                  <a:schemeClr val="bg1"/>
                </a:solidFill>
              </a:defRPr>
            </a:lvl2pPr>
            <a:lvl3pPr>
              <a:defRPr>
                <a:solidFill>
                  <a:schemeClr val="bg1"/>
                </a:solidFill>
              </a:defRPr>
            </a:lvl3pPr>
            <a:lvl4pPr>
              <a:defRPr>
                <a:solidFill>
                  <a:schemeClr val="bg1"/>
                </a:solidFill>
              </a:defRPr>
            </a:lvl4pPr>
            <a:lvl5pPr>
              <a:defRPr sz="2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FC39E5A2-4D8D-D24C-B9A8-1785154693E7}"/>
              </a:ext>
            </a:extLst>
          </p:cNvPr>
          <p:cNvSpPr>
            <a:spLocks noGrp="1"/>
          </p:cNvSpPr>
          <p:nvPr>
            <p:ph type="title"/>
          </p:nvPr>
        </p:nvSpPr>
        <p:spPr>
          <a:xfrm>
            <a:off x="1005840" y="332366"/>
            <a:ext cx="6831441" cy="875313"/>
          </a:xfr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853356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ft image right tex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4217E66-1EE6-AE46-8ABA-279D9D948BF4}"/>
              </a:ext>
            </a:extLst>
          </p:cNvPr>
          <p:cNvSpPr>
            <a:spLocks noGrp="1"/>
          </p:cNvSpPr>
          <p:nvPr>
            <p:ph idx="1"/>
          </p:nvPr>
        </p:nvSpPr>
        <p:spPr>
          <a:xfrm>
            <a:off x="7227944" y="1050879"/>
            <a:ext cx="6583059" cy="6288384"/>
          </a:xfrm>
        </p:spPr>
        <p:txBody>
          <a:bodyPr/>
          <a:lstStyle>
            <a:lvl1pPr marL="0" indent="0">
              <a:buNone/>
              <a:defRPr sz="2800"/>
            </a:lvl1pPr>
            <a:lvl2pPr>
              <a:defRPr sz="24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560EDA1-A29C-A94B-BFFA-35CB62DBAE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06"/>
          <a:stretch/>
        </p:blipFill>
        <p:spPr>
          <a:xfrm>
            <a:off x="1905" y="0"/>
            <a:ext cx="6217920" cy="8246570"/>
          </a:xfrm>
          <a:prstGeom prst="rect">
            <a:avLst/>
          </a:prstGeom>
        </p:spPr>
      </p:pic>
      <p:sp>
        <p:nvSpPr>
          <p:cNvPr id="8" name="Rectangle 7">
            <a:extLst>
              <a:ext uri="{FF2B5EF4-FFF2-40B4-BE49-F238E27FC236}">
                <a16:creationId xmlns:a16="http://schemas.microsoft.com/office/drawing/2014/main" id="{991AF450-75E0-3B43-931E-EDDAFEB3DB36}"/>
              </a:ext>
            </a:extLst>
          </p:cNvPr>
          <p:cNvSpPr/>
          <p:nvPr userDrawn="1"/>
        </p:nvSpPr>
        <p:spPr>
          <a:xfrm>
            <a:off x="691221" y="604911"/>
            <a:ext cx="4923693" cy="7174523"/>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1" name="Rectangle 10">
            <a:extLst>
              <a:ext uri="{FF2B5EF4-FFF2-40B4-BE49-F238E27FC236}">
                <a16:creationId xmlns:a16="http://schemas.microsoft.com/office/drawing/2014/main" id="{C80C4EF7-2453-0845-BCC7-54910743D7CD}"/>
              </a:ext>
            </a:extLst>
          </p:cNvPr>
          <p:cNvSpPr/>
          <p:nvPr userDrawn="1"/>
        </p:nvSpPr>
        <p:spPr>
          <a:xfrm>
            <a:off x="7227945" y="0"/>
            <a:ext cx="6583058" cy="782047"/>
          </a:xfrm>
          <a:prstGeom prst="rect">
            <a:avLst/>
          </a:prstGeom>
          <a:solidFill>
            <a:srgbClr val="132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a:p>
        </p:txBody>
      </p:sp>
      <p:sp>
        <p:nvSpPr>
          <p:cNvPr id="7" name="Title 1">
            <a:extLst>
              <a:ext uri="{FF2B5EF4-FFF2-40B4-BE49-F238E27FC236}">
                <a16:creationId xmlns:a16="http://schemas.microsoft.com/office/drawing/2014/main" id="{FC39E5A2-4D8D-D24C-B9A8-1785154693E7}"/>
              </a:ext>
            </a:extLst>
          </p:cNvPr>
          <p:cNvSpPr>
            <a:spLocks noGrp="1"/>
          </p:cNvSpPr>
          <p:nvPr>
            <p:ph type="title" hasCustomPrompt="1"/>
          </p:nvPr>
        </p:nvSpPr>
        <p:spPr>
          <a:xfrm>
            <a:off x="7227943" y="65937"/>
            <a:ext cx="6583059" cy="706871"/>
          </a:xfrm>
        </p:spPr>
        <p:txBody>
          <a:bodyPr>
            <a:normAutofit/>
          </a:bodyPr>
          <a:lstStyle>
            <a:lvl1pPr algn="ctr">
              <a:defRPr sz="2400" b="1" i="0" cap="all" spc="2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dirty="0"/>
              <a:t>Short Title here</a:t>
            </a:r>
          </a:p>
        </p:txBody>
      </p:sp>
      <p:sp>
        <p:nvSpPr>
          <p:cNvPr id="3" name="Text Placeholder 2">
            <a:extLst>
              <a:ext uri="{FF2B5EF4-FFF2-40B4-BE49-F238E27FC236}">
                <a16:creationId xmlns:a16="http://schemas.microsoft.com/office/drawing/2014/main" id="{152DA7D9-09B2-9744-9EF3-86FF08D354F7}"/>
              </a:ext>
            </a:extLst>
          </p:cNvPr>
          <p:cNvSpPr>
            <a:spLocks noGrp="1"/>
          </p:cNvSpPr>
          <p:nvPr>
            <p:ph type="body" sz="quarter" idx="10" hasCustomPrompt="1"/>
          </p:nvPr>
        </p:nvSpPr>
        <p:spPr>
          <a:xfrm>
            <a:off x="1201001" y="1160464"/>
            <a:ext cx="3835021" cy="2196886"/>
          </a:xfrm>
        </p:spPr>
        <p:txBody>
          <a:bodyPr>
            <a:normAutofit/>
          </a:bodyPr>
          <a:lstStyle>
            <a:lvl1pPr marL="0" indent="0">
              <a:lnSpc>
                <a:spcPct val="90000"/>
              </a:lnSpc>
              <a:buNone/>
              <a:defRPr sz="36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Text goes here</a:t>
            </a:r>
          </a:p>
        </p:txBody>
      </p:sp>
      <p:sp>
        <p:nvSpPr>
          <p:cNvPr id="17" name="Text Placeholder 16">
            <a:extLst>
              <a:ext uri="{FF2B5EF4-FFF2-40B4-BE49-F238E27FC236}">
                <a16:creationId xmlns:a16="http://schemas.microsoft.com/office/drawing/2014/main" id="{237F8A36-FD85-2545-9514-74D6C5EE2107}"/>
              </a:ext>
            </a:extLst>
          </p:cNvPr>
          <p:cNvSpPr>
            <a:spLocks noGrp="1"/>
          </p:cNvSpPr>
          <p:nvPr>
            <p:ph type="body" sz="quarter" idx="11" hasCustomPrompt="1"/>
          </p:nvPr>
        </p:nvSpPr>
        <p:spPr>
          <a:xfrm>
            <a:off x="1200481" y="3657172"/>
            <a:ext cx="3835400" cy="3627497"/>
          </a:xfrm>
        </p:spPr>
        <p:txBody>
          <a:bodyPr>
            <a:noAutofit/>
          </a:bodyPr>
          <a:lstStyle>
            <a:lvl1pPr marL="0" indent="0">
              <a:buNone/>
              <a:defRPr sz="20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Text goes here</a:t>
            </a:r>
          </a:p>
          <a:p>
            <a:pPr lvl="0"/>
            <a:endParaRPr lang="en-US" dirty="0"/>
          </a:p>
        </p:txBody>
      </p:sp>
    </p:spTree>
    <p:extLst>
      <p:ext uri="{BB962C8B-B14F-4D97-AF65-F5344CB8AC3E}">
        <p14:creationId xmlns:p14="http://schemas.microsoft.com/office/powerpoint/2010/main" val="18975484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kgd image with transp box and text over">
    <p:spTree>
      <p:nvGrpSpPr>
        <p:cNvPr id="1" name=""/>
        <p:cNvGrpSpPr/>
        <p:nvPr/>
      </p:nvGrpSpPr>
      <p:grpSpPr>
        <a:xfrm>
          <a:off x="0" y="0"/>
          <a:ext cx="0" cy="0"/>
          <a:chOff x="0" y="0"/>
          <a:chExt cx="0" cy="0"/>
        </a:xfrm>
      </p:grpSpPr>
      <p:sp>
        <p:nvSpPr>
          <p:cNvPr id="4" name="Picture Placeholder 13"/>
          <p:cNvSpPr>
            <a:spLocks noGrp="1"/>
          </p:cNvSpPr>
          <p:nvPr>
            <p:ph type="pic" sz="quarter" idx="28"/>
          </p:nvPr>
        </p:nvSpPr>
        <p:spPr>
          <a:xfrm>
            <a:off x="0" y="0"/>
            <a:ext cx="14630400" cy="822960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3" name="Text Placeholder 2">
            <a:extLst>
              <a:ext uri="{FF2B5EF4-FFF2-40B4-BE49-F238E27FC236}">
                <a16:creationId xmlns:a16="http://schemas.microsoft.com/office/drawing/2014/main" id="{44C9451A-1213-164F-8328-09FF4067931E}"/>
              </a:ext>
            </a:extLst>
          </p:cNvPr>
          <p:cNvSpPr>
            <a:spLocks noGrp="1"/>
          </p:cNvSpPr>
          <p:nvPr>
            <p:ph type="body" sz="quarter" idx="29" hasCustomPrompt="1"/>
          </p:nvPr>
        </p:nvSpPr>
        <p:spPr>
          <a:xfrm>
            <a:off x="7454348" y="795130"/>
            <a:ext cx="6380922" cy="6937513"/>
          </a:xfrm>
          <a:solidFill>
            <a:schemeClr val="accent5">
              <a:alpha val="73000"/>
            </a:schemeClr>
          </a:solidFill>
        </p:spPr>
        <p:txBody>
          <a:bodyPr anchor="ctr" anchorCtr="0">
            <a:normAutofit/>
          </a:bodyPr>
          <a:lstStyle>
            <a:lvl1pPr marL="182880" indent="0">
              <a:lnSpc>
                <a:spcPct val="150000"/>
              </a:lnSpc>
              <a:spcAft>
                <a:spcPts val="1200"/>
              </a:spcAft>
              <a:buNone/>
              <a:defRPr sz="36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This area can be filled with textual content such as a short quote, or fact about something would work well.  </a:t>
            </a:r>
          </a:p>
        </p:txBody>
      </p:sp>
    </p:spTree>
    <p:extLst>
      <p:ext uri="{BB962C8B-B14F-4D97-AF65-F5344CB8AC3E}">
        <p14:creationId xmlns:p14="http://schemas.microsoft.com/office/powerpoint/2010/main" val="2223337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bout with 3 Headshots">
    <p:spTree>
      <p:nvGrpSpPr>
        <p:cNvPr id="1" name=""/>
        <p:cNvGrpSpPr/>
        <p:nvPr/>
      </p:nvGrpSpPr>
      <p:grpSpPr>
        <a:xfrm>
          <a:off x="0" y="0"/>
          <a:ext cx="0" cy="0"/>
          <a:chOff x="0" y="0"/>
          <a:chExt cx="0" cy="0"/>
        </a:xfrm>
      </p:grpSpPr>
      <p:sp>
        <p:nvSpPr>
          <p:cNvPr id="25" name="Picture Placeholder 13"/>
          <p:cNvSpPr>
            <a:spLocks noGrp="1"/>
          </p:cNvSpPr>
          <p:nvPr>
            <p:ph type="pic" sz="quarter" idx="27"/>
          </p:nvPr>
        </p:nvSpPr>
        <p:spPr>
          <a:xfrm>
            <a:off x="1888991" y="3250158"/>
            <a:ext cx="2330522"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26" name="Picture Placeholder 13"/>
          <p:cNvSpPr>
            <a:spLocks noGrp="1"/>
          </p:cNvSpPr>
          <p:nvPr>
            <p:ph type="pic" sz="quarter" idx="28"/>
          </p:nvPr>
        </p:nvSpPr>
        <p:spPr>
          <a:xfrm>
            <a:off x="5887816" y="3250158"/>
            <a:ext cx="2330523"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27" name="Picture Placeholder 13"/>
          <p:cNvSpPr>
            <a:spLocks noGrp="1"/>
          </p:cNvSpPr>
          <p:nvPr>
            <p:ph type="pic" sz="quarter" idx="29"/>
          </p:nvPr>
        </p:nvSpPr>
        <p:spPr>
          <a:xfrm>
            <a:off x="9886642" y="3250158"/>
            <a:ext cx="2356126"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9" name="Title 1">
            <a:extLst>
              <a:ext uri="{FF2B5EF4-FFF2-40B4-BE49-F238E27FC236}">
                <a16:creationId xmlns:a16="http://schemas.microsoft.com/office/drawing/2014/main" id="{94BA9D4A-DB6F-DC49-9C58-D40AE701BC8C}"/>
              </a:ext>
            </a:extLst>
          </p:cNvPr>
          <p:cNvSpPr>
            <a:spLocks noGrp="1"/>
          </p:cNvSpPr>
          <p:nvPr>
            <p:ph type="title" hasCustomPrompt="1"/>
          </p:nvPr>
        </p:nvSpPr>
        <p:spPr>
          <a:xfrm>
            <a:off x="1005840" y="561743"/>
            <a:ext cx="12618720" cy="706871"/>
          </a:xfrm>
        </p:spPr>
        <p:txBody>
          <a:bodyPr>
            <a:normAutofit/>
          </a:bodyPr>
          <a:lstStyle>
            <a:lvl1pPr>
              <a:defRPr sz="4000">
                <a:solidFill>
                  <a:schemeClr val="accent5"/>
                </a:solidFill>
              </a:defRPr>
            </a:lvl1pPr>
          </a:lstStyle>
          <a:p>
            <a:r>
              <a:rPr lang="en-US" dirty="0"/>
              <a:t>About Slide with Three Headshots</a:t>
            </a:r>
          </a:p>
        </p:txBody>
      </p:sp>
      <p:sp>
        <p:nvSpPr>
          <p:cNvPr id="18" name="Rectangle 17">
            <a:extLst>
              <a:ext uri="{FF2B5EF4-FFF2-40B4-BE49-F238E27FC236}">
                <a16:creationId xmlns:a16="http://schemas.microsoft.com/office/drawing/2014/main" id="{2EF601A8-F0DD-AD43-B8D7-EAEBE591B59A}"/>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64699D3A-B89E-114B-A025-8E42D9C4E164}"/>
              </a:ext>
            </a:extLst>
          </p:cNvPr>
          <p:cNvSpPr>
            <a:spLocks noGrp="1"/>
          </p:cNvSpPr>
          <p:nvPr>
            <p:ph type="body" sz="quarter" idx="35" hasCustomPrompt="1"/>
          </p:nvPr>
        </p:nvSpPr>
        <p:spPr>
          <a:xfrm>
            <a:off x="1474509" y="5690257"/>
            <a:ext cx="3159486" cy="632746"/>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21" name="Text Placeholder 2">
            <a:extLst>
              <a:ext uri="{FF2B5EF4-FFF2-40B4-BE49-F238E27FC236}">
                <a16:creationId xmlns:a16="http://schemas.microsoft.com/office/drawing/2014/main" id="{A54B9965-03B5-F147-9235-C8228207213F}"/>
              </a:ext>
            </a:extLst>
          </p:cNvPr>
          <p:cNvSpPr>
            <a:spLocks noGrp="1"/>
          </p:cNvSpPr>
          <p:nvPr>
            <p:ph type="body" sz="quarter" idx="36" hasCustomPrompt="1"/>
          </p:nvPr>
        </p:nvSpPr>
        <p:spPr>
          <a:xfrm>
            <a:off x="1474509" y="6326450"/>
            <a:ext cx="3159486"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22" name="Text Placeholder 2">
            <a:extLst>
              <a:ext uri="{FF2B5EF4-FFF2-40B4-BE49-F238E27FC236}">
                <a16:creationId xmlns:a16="http://schemas.microsoft.com/office/drawing/2014/main" id="{1C20C0AE-2055-C745-912A-0EDE31A90774}"/>
              </a:ext>
            </a:extLst>
          </p:cNvPr>
          <p:cNvSpPr>
            <a:spLocks noGrp="1"/>
          </p:cNvSpPr>
          <p:nvPr>
            <p:ph type="body" sz="quarter" idx="37" hasCustomPrompt="1"/>
          </p:nvPr>
        </p:nvSpPr>
        <p:spPr>
          <a:xfrm>
            <a:off x="1474509" y="6663695"/>
            <a:ext cx="3159486" cy="1204398"/>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38" name="Text Placeholder 4">
            <a:extLst>
              <a:ext uri="{FF2B5EF4-FFF2-40B4-BE49-F238E27FC236}">
                <a16:creationId xmlns:a16="http://schemas.microsoft.com/office/drawing/2014/main" id="{17743F52-6D2E-E84F-AC8C-4ED2DF233A67}"/>
              </a:ext>
            </a:extLst>
          </p:cNvPr>
          <p:cNvSpPr>
            <a:spLocks noGrp="1"/>
          </p:cNvSpPr>
          <p:nvPr>
            <p:ph type="body" sz="quarter" idx="47" hasCustomPrompt="1"/>
          </p:nvPr>
        </p:nvSpPr>
        <p:spPr>
          <a:xfrm>
            <a:off x="1006475" y="1471612"/>
            <a:ext cx="12617450" cy="1696531"/>
          </a:xfrm>
        </p:spPr>
        <p:txBody>
          <a:bodyPr/>
          <a:lstStyle>
            <a:lvl1pPr marL="0" indent="0">
              <a:buNone/>
              <a:defRPr/>
            </a:lvl1pPr>
          </a:lstStyle>
          <a:p>
            <a:pPr lvl="0"/>
            <a:r>
              <a:rPr lang="en-US" dirty="0"/>
              <a:t>There is also a Master Slide with five headshots available. </a:t>
            </a:r>
            <a:br>
              <a:rPr lang="en-US" dirty="0"/>
            </a:br>
            <a:r>
              <a:rPr lang="en-US" dirty="0"/>
              <a:t>When in View&gt;Normal, find it here: Insert&gt;New Slide</a:t>
            </a:r>
          </a:p>
        </p:txBody>
      </p:sp>
      <p:sp>
        <p:nvSpPr>
          <p:cNvPr id="28" name="Text Placeholder 2">
            <a:extLst>
              <a:ext uri="{FF2B5EF4-FFF2-40B4-BE49-F238E27FC236}">
                <a16:creationId xmlns:a16="http://schemas.microsoft.com/office/drawing/2014/main" id="{813C86B7-C786-9049-87C0-9AA344D66FFC}"/>
              </a:ext>
            </a:extLst>
          </p:cNvPr>
          <p:cNvSpPr>
            <a:spLocks noGrp="1"/>
          </p:cNvSpPr>
          <p:nvPr>
            <p:ph type="body" sz="quarter" idx="48" hasCustomPrompt="1"/>
          </p:nvPr>
        </p:nvSpPr>
        <p:spPr>
          <a:xfrm>
            <a:off x="5487483" y="5690257"/>
            <a:ext cx="3159486" cy="632746"/>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29" name="Text Placeholder 2">
            <a:extLst>
              <a:ext uri="{FF2B5EF4-FFF2-40B4-BE49-F238E27FC236}">
                <a16:creationId xmlns:a16="http://schemas.microsoft.com/office/drawing/2014/main" id="{D2C71EAE-C5AE-C349-A8A5-D1A594B2F454}"/>
              </a:ext>
            </a:extLst>
          </p:cNvPr>
          <p:cNvSpPr>
            <a:spLocks noGrp="1"/>
          </p:cNvSpPr>
          <p:nvPr>
            <p:ph type="body" sz="quarter" idx="49" hasCustomPrompt="1"/>
          </p:nvPr>
        </p:nvSpPr>
        <p:spPr>
          <a:xfrm>
            <a:off x="5487483" y="6326450"/>
            <a:ext cx="3159486"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31" name="Text Placeholder 2">
            <a:extLst>
              <a:ext uri="{FF2B5EF4-FFF2-40B4-BE49-F238E27FC236}">
                <a16:creationId xmlns:a16="http://schemas.microsoft.com/office/drawing/2014/main" id="{23967FB9-3A12-3F47-97F7-900807B96354}"/>
              </a:ext>
            </a:extLst>
          </p:cNvPr>
          <p:cNvSpPr>
            <a:spLocks noGrp="1"/>
          </p:cNvSpPr>
          <p:nvPr>
            <p:ph type="body" sz="quarter" idx="50" hasCustomPrompt="1"/>
          </p:nvPr>
        </p:nvSpPr>
        <p:spPr>
          <a:xfrm>
            <a:off x="5487483" y="6663695"/>
            <a:ext cx="3159486" cy="1204398"/>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32" name="Text Placeholder 2">
            <a:extLst>
              <a:ext uri="{FF2B5EF4-FFF2-40B4-BE49-F238E27FC236}">
                <a16:creationId xmlns:a16="http://schemas.microsoft.com/office/drawing/2014/main" id="{4E61BFBF-F0A8-5C46-8488-F06EA527EB1A}"/>
              </a:ext>
            </a:extLst>
          </p:cNvPr>
          <p:cNvSpPr>
            <a:spLocks noGrp="1"/>
          </p:cNvSpPr>
          <p:nvPr>
            <p:ph type="body" sz="quarter" idx="51" hasCustomPrompt="1"/>
          </p:nvPr>
        </p:nvSpPr>
        <p:spPr>
          <a:xfrm>
            <a:off x="9484962" y="5690257"/>
            <a:ext cx="3159486" cy="632746"/>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33" name="Text Placeholder 2">
            <a:extLst>
              <a:ext uri="{FF2B5EF4-FFF2-40B4-BE49-F238E27FC236}">
                <a16:creationId xmlns:a16="http://schemas.microsoft.com/office/drawing/2014/main" id="{ABD1707D-5AC3-2D40-A790-231ECEF60FC3}"/>
              </a:ext>
            </a:extLst>
          </p:cNvPr>
          <p:cNvSpPr>
            <a:spLocks noGrp="1"/>
          </p:cNvSpPr>
          <p:nvPr>
            <p:ph type="body" sz="quarter" idx="52" hasCustomPrompt="1"/>
          </p:nvPr>
        </p:nvSpPr>
        <p:spPr>
          <a:xfrm>
            <a:off x="9484962" y="6326450"/>
            <a:ext cx="3159486"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34" name="Text Placeholder 2">
            <a:extLst>
              <a:ext uri="{FF2B5EF4-FFF2-40B4-BE49-F238E27FC236}">
                <a16:creationId xmlns:a16="http://schemas.microsoft.com/office/drawing/2014/main" id="{1AF96C5D-33D3-A040-A52E-DC389F7F5748}"/>
              </a:ext>
            </a:extLst>
          </p:cNvPr>
          <p:cNvSpPr>
            <a:spLocks noGrp="1"/>
          </p:cNvSpPr>
          <p:nvPr>
            <p:ph type="body" sz="quarter" idx="53" hasCustomPrompt="1"/>
          </p:nvPr>
        </p:nvSpPr>
        <p:spPr>
          <a:xfrm>
            <a:off x="9484962" y="6663695"/>
            <a:ext cx="3159486" cy="1204398"/>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Tree>
    <p:extLst>
      <p:ext uri="{BB962C8B-B14F-4D97-AF65-F5344CB8AC3E}">
        <p14:creationId xmlns:p14="http://schemas.microsoft.com/office/powerpoint/2010/main" val="3080956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bout with 5 Headshots">
    <p:spTree>
      <p:nvGrpSpPr>
        <p:cNvPr id="1" name=""/>
        <p:cNvGrpSpPr/>
        <p:nvPr/>
      </p:nvGrpSpPr>
      <p:grpSpPr>
        <a:xfrm>
          <a:off x="0" y="0"/>
          <a:ext cx="0" cy="0"/>
          <a:chOff x="0" y="0"/>
          <a:chExt cx="0" cy="0"/>
        </a:xfrm>
      </p:grpSpPr>
      <p:sp>
        <p:nvSpPr>
          <p:cNvPr id="25" name="Picture Placeholder 13"/>
          <p:cNvSpPr>
            <a:spLocks noGrp="1"/>
          </p:cNvSpPr>
          <p:nvPr>
            <p:ph type="pic" sz="quarter" idx="27"/>
          </p:nvPr>
        </p:nvSpPr>
        <p:spPr>
          <a:xfrm>
            <a:off x="667909" y="3683633"/>
            <a:ext cx="2330522"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26" name="Picture Placeholder 13"/>
          <p:cNvSpPr>
            <a:spLocks noGrp="1"/>
          </p:cNvSpPr>
          <p:nvPr>
            <p:ph type="pic" sz="quarter" idx="28"/>
          </p:nvPr>
        </p:nvSpPr>
        <p:spPr>
          <a:xfrm>
            <a:off x="3399630" y="3683633"/>
            <a:ext cx="2330523"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27" name="Picture Placeholder 13"/>
          <p:cNvSpPr>
            <a:spLocks noGrp="1"/>
          </p:cNvSpPr>
          <p:nvPr>
            <p:ph type="pic" sz="quarter" idx="29"/>
          </p:nvPr>
        </p:nvSpPr>
        <p:spPr>
          <a:xfrm>
            <a:off x="6133932" y="3683633"/>
            <a:ext cx="2356126"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9" name="Title 1">
            <a:extLst>
              <a:ext uri="{FF2B5EF4-FFF2-40B4-BE49-F238E27FC236}">
                <a16:creationId xmlns:a16="http://schemas.microsoft.com/office/drawing/2014/main" id="{94BA9D4A-DB6F-DC49-9C58-D40AE701BC8C}"/>
              </a:ext>
            </a:extLst>
          </p:cNvPr>
          <p:cNvSpPr>
            <a:spLocks noGrp="1"/>
          </p:cNvSpPr>
          <p:nvPr>
            <p:ph type="title" hasCustomPrompt="1"/>
          </p:nvPr>
        </p:nvSpPr>
        <p:spPr>
          <a:xfrm>
            <a:off x="1005840" y="561743"/>
            <a:ext cx="12618720" cy="706871"/>
          </a:xfrm>
        </p:spPr>
        <p:txBody>
          <a:bodyPr>
            <a:normAutofit/>
          </a:bodyPr>
          <a:lstStyle>
            <a:lvl1pPr>
              <a:defRPr sz="4000">
                <a:solidFill>
                  <a:schemeClr val="accent5"/>
                </a:solidFill>
              </a:defRPr>
            </a:lvl1pPr>
          </a:lstStyle>
          <a:p>
            <a:r>
              <a:rPr lang="en-US" dirty="0"/>
              <a:t>About Slide with Five Headshots</a:t>
            </a:r>
          </a:p>
        </p:txBody>
      </p:sp>
      <p:sp>
        <p:nvSpPr>
          <p:cNvPr id="18" name="Rectangle 17">
            <a:extLst>
              <a:ext uri="{FF2B5EF4-FFF2-40B4-BE49-F238E27FC236}">
                <a16:creationId xmlns:a16="http://schemas.microsoft.com/office/drawing/2014/main" id="{2EF601A8-F0DD-AD43-B8D7-EAEBE591B59A}"/>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4">
            <a:extLst>
              <a:ext uri="{FF2B5EF4-FFF2-40B4-BE49-F238E27FC236}">
                <a16:creationId xmlns:a16="http://schemas.microsoft.com/office/drawing/2014/main" id="{17743F52-6D2E-E84F-AC8C-4ED2DF233A67}"/>
              </a:ext>
            </a:extLst>
          </p:cNvPr>
          <p:cNvSpPr>
            <a:spLocks noGrp="1"/>
          </p:cNvSpPr>
          <p:nvPr>
            <p:ph type="body" sz="quarter" idx="47" hasCustomPrompt="1"/>
          </p:nvPr>
        </p:nvSpPr>
        <p:spPr>
          <a:xfrm>
            <a:off x="1006475" y="1471612"/>
            <a:ext cx="12617450" cy="1696531"/>
          </a:xfrm>
        </p:spPr>
        <p:txBody>
          <a:bodyPr/>
          <a:lstStyle>
            <a:lvl1pPr marL="0" indent="0">
              <a:buNone/>
              <a:defRPr/>
            </a:lvl1pPr>
          </a:lstStyle>
          <a:p>
            <a:pPr lvl="0"/>
            <a:r>
              <a:rPr lang="en-US" dirty="0"/>
              <a:t>There is also a Master Slide with Three Headshots available. </a:t>
            </a:r>
            <a:br>
              <a:rPr lang="en-US" dirty="0"/>
            </a:br>
            <a:r>
              <a:rPr lang="en-US" dirty="0"/>
              <a:t>When in View&gt;Normal, find it here: Insert&gt;New Slide</a:t>
            </a:r>
          </a:p>
        </p:txBody>
      </p:sp>
      <p:sp>
        <p:nvSpPr>
          <p:cNvPr id="28" name="Picture Placeholder 13">
            <a:extLst>
              <a:ext uri="{FF2B5EF4-FFF2-40B4-BE49-F238E27FC236}">
                <a16:creationId xmlns:a16="http://schemas.microsoft.com/office/drawing/2014/main" id="{4B0C823F-6BD4-9948-9F0B-F548508B26C1}"/>
              </a:ext>
            </a:extLst>
          </p:cNvPr>
          <p:cNvSpPr>
            <a:spLocks noGrp="1"/>
          </p:cNvSpPr>
          <p:nvPr>
            <p:ph type="pic" sz="quarter" idx="48"/>
          </p:nvPr>
        </p:nvSpPr>
        <p:spPr>
          <a:xfrm>
            <a:off x="8860491" y="3683633"/>
            <a:ext cx="2330523"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29" name="Picture Placeholder 13">
            <a:extLst>
              <a:ext uri="{FF2B5EF4-FFF2-40B4-BE49-F238E27FC236}">
                <a16:creationId xmlns:a16="http://schemas.microsoft.com/office/drawing/2014/main" id="{E610349C-F76A-9146-B786-58AEBEE8526B}"/>
              </a:ext>
            </a:extLst>
          </p:cNvPr>
          <p:cNvSpPr>
            <a:spLocks noGrp="1"/>
          </p:cNvSpPr>
          <p:nvPr>
            <p:ph type="pic" sz="quarter" idx="49"/>
          </p:nvPr>
        </p:nvSpPr>
        <p:spPr>
          <a:xfrm>
            <a:off x="11561447" y="3683633"/>
            <a:ext cx="2356126" cy="235808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37" name="Text Placeholder 2">
            <a:extLst>
              <a:ext uri="{FF2B5EF4-FFF2-40B4-BE49-F238E27FC236}">
                <a16:creationId xmlns:a16="http://schemas.microsoft.com/office/drawing/2014/main" id="{EBD87DD9-D715-EC43-A905-D46F87B6E994}"/>
              </a:ext>
            </a:extLst>
          </p:cNvPr>
          <p:cNvSpPr>
            <a:spLocks noGrp="1"/>
          </p:cNvSpPr>
          <p:nvPr>
            <p:ph type="body" sz="quarter" idx="35" hasCustomPrompt="1"/>
          </p:nvPr>
        </p:nvSpPr>
        <p:spPr>
          <a:xfrm>
            <a:off x="667909" y="6069569"/>
            <a:ext cx="2330522" cy="875093"/>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39" name="Text Placeholder 2">
            <a:extLst>
              <a:ext uri="{FF2B5EF4-FFF2-40B4-BE49-F238E27FC236}">
                <a16:creationId xmlns:a16="http://schemas.microsoft.com/office/drawing/2014/main" id="{ECCB75FC-9835-9D4E-A96B-DD804D95228B}"/>
              </a:ext>
            </a:extLst>
          </p:cNvPr>
          <p:cNvSpPr>
            <a:spLocks noGrp="1"/>
          </p:cNvSpPr>
          <p:nvPr>
            <p:ph type="body" sz="quarter" idx="36" hasCustomPrompt="1"/>
          </p:nvPr>
        </p:nvSpPr>
        <p:spPr>
          <a:xfrm>
            <a:off x="667909" y="6948110"/>
            <a:ext cx="2330522"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40" name="Text Placeholder 2">
            <a:extLst>
              <a:ext uri="{FF2B5EF4-FFF2-40B4-BE49-F238E27FC236}">
                <a16:creationId xmlns:a16="http://schemas.microsoft.com/office/drawing/2014/main" id="{80CAE185-F3CB-B546-A0A5-EDC9C40CAD4E}"/>
              </a:ext>
            </a:extLst>
          </p:cNvPr>
          <p:cNvSpPr>
            <a:spLocks noGrp="1"/>
          </p:cNvSpPr>
          <p:nvPr>
            <p:ph type="body" sz="quarter" idx="37" hasCustomPrompt="1"/>
          </p:nvPr>
        </p:nvSpPr>
        <p:spPr>
          <a:xfrm>
            <a:off x="667909" y="7285355"/>
            <a:ext cx="2330522" cy="851254"/>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41" name="Text Placeholder 2">
            <a:extLst>
              <a:ext uri="{FF2B5EF4-FFF2-40B4-BE49-F238E27FC236}">
                <a16:creationId xmlns:a16="http://schemas.microsoft.com/office/drawing/2014/main" id="{BDAE46C4-D6DA-764C-A6DA-B825D7193415}"/>
              </a:ext>
            </a:extLst>
          </p:cNvPr>
          <p:cNvSpPr>
            <a:spLocks noGrp="1"/>
          </p:cNvSpPr>
          <p:nvPr>
            <p:ph type="body" sz="quarter" idx="50" hasCustomPrompt="1"/>
          </p:nvPr>
        </p:nvSpPr>
        <p:spPr>
          <a:xfrm>
            <a:off x="3399630" y="6073165"/>
            <a:ext cx="2330522" cy="875093"/>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42" name="Text Placeholder 2">
            <a:extLst>
              <a:ext uri="{FF2B5EF4-FFF2-40B4-BE49-F238E27FC236}">
                <a16:creationId xmlns:a16="http://schemas.microsoft.com/office/drawing/2014/main" id="{1BDFB1BB-12D9-684B-8E7F-023FC469B41E}"/>
              </a:ext>
            </a:extLst>
          </p:cNvPr>
          <p:cNvSpPr>
            <a:spLocks noGrp="1"/>
          </p:cNvSpPr>
          <p:nvPr>
            <p:ph type="body" sz="quarter" idx="51" hasCustomPrompt="1"/>
          </p:nvPr>
        </p:nvSpPr>
        <p:spPr>
          <a:xfrm>
            <a:off x="3399630" y="6951706"/>
            <a:ext cx="2330522"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43" name="Text Placeholder 2">
            <a:extLst>
              <a:ext uri="{FF2B5EF4-FFF2-40B4-BE49-F238E27FC236}">
                <a16:creationId xmlns:a16="http://schemas.microsoft.com/office/drawing/2014/main" id="{3BAB30C7-4C23-CB48-AAE3-C031B461FD7B}"/>
              </a:ext>
            </a:extLst>
          </p:cNvPr>
          <p:cNvSpPr>
            <a:spLocks noGrp="1"/>
          </p:cNvSpPr>
          <p:nvPr>
            <p:ph type="body" sz="quarter" idx="52" hasCustomPrompt="1"/>
          </p:nvPr>
        </p:nvSpPr>
        <p:spPr>
          <a:xfrm>
            <a:off x="3399630" y="7288951"/>
            <a:ext cx="2330522" cy="851254"/>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44" name="Text Placeholder 2">
            <a:extLst>
              <a:ext uri="{FF2B5EF4-FFF2-40B4-BE49-F238E27FC236}">
                <a16:creationId xmlns:a16="http://schemas.microsoft.com/office/drawing/2014/main" id="{E4E43398-48F4-C346-B851-299A0942991C}"/>
              </a:ext>
            </a:extLst>
          </p:cNvPr>
          <p:cNvSpPr>
            <a:spLocks noGrp="1"/>
          </p:cNvSpPr>
          <p:nvPr>
            <p:ph type="body" sz="quarter" idx="53" hasCustomPrompt="1"/>
          </p:nvPr>
        </p:nvSpPr>
        <p:spPr>
          <a:xfrm>
            <a:off x="6137533" y="6069569"/>
            <a:ext cx="2330522" cy="875093"/>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45" name="Text Placeholder 2">
            <a:extLst>
              <a:ext uri="{FF2B5EF4-FFF2-40B4-BE49-F238E27FC236}">
                <a16:creationId xmlns:a16="http://schemas.microsoft.com/office/drawing/2014/main" id="{5F03A0D6-61D1-DF41-B6E6-8EA1056A47C3}"/>
              </a:ext>
            </a:extLst>
          </p:cNvPr>
          <p:cNvSpPr>
            <a:spLocks noGrp="1"/>
          </p:cNvSpPr>
          <p:nvPr>
            <p:ph type="body" sz="quarter" idx="54" hasCustomPrompt="1"/>
          </p:nvPr>
        </p:nvSpPr>
        <p:spPr>
          <a:xfrm>
            <a:off x="6137533" y="6948110"/>
            <a:ext cx="2330522"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46" name="Text Placeholder 2">
            <a:extLst>
              <a:ext uri="{FF2B5EF4-FFF2-40B4-BE49-F238E27FC236}">
                <a16:creationId xmlns:a16="http://schemas.microsoft.com/office/drawing/2014/main" id="{E2F997C1-EDA2-0F4C-90FC-825B28E5C5E0}"/>
              </a:ext>
            </a:extLst>
          </p:cNvPr>
          <p:cNvSpPr>
            <a:spLocks noGrp="1"/>
          </p:cNvSpPr>
          <p:nvPr>
            <p:ph type="body" sz="quarter" idx="55" hasCustomPrompt="1"/>
          </p:nvPr>
        </p:nvSpPr>
        <p:spPr>
          <a:xfrm>
            <a:off x="6137533" y="7285355"/>
            <a:ext cx="2330522" cy="851254"/>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47" name="Text Placeholder 2">
            <a:extLst>
              <a:ext uri="{FF2B5EF4-FFF2-40B4-BE49-F238E27FC236}">
                <a16:creationId xmlns:a16="http://schemas.microsoft.com/office/drawing/2014/main" id="{74A52AB9-B837-4846-A4C5-6FD8DCFA8EB8}"/>
              </a:ext>
            </a:extLst>
          </p:cNvPr>
          <p:cNvSpPr>
            <a:spLocks noGrp="1"/>
          </p:cNvSpPr>
          <p:nvPr>
            <p:ph type="body" sz="quarter" idx="56" hasCustomPrompt="1"/>
          </p:nvPr>
        </p:nvSpPr>
        <p:spPr>
          <a:xfrm>
            <a:off x="8853756" y="6073165"/>
            <a:ext cx="2330522" cy="875093"/>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48" name="Text Placeholder 2">
            <a:extLst>
              <a:ext uri="{FF2B5EF4-FFF2-40B4-BE49-F238E27FC236}">
                <a16:creationId xmlns:a16="http://schemas.microsoft.com/office/drawing/2014/main" id="{C2E5168C-1A59-1149-A318-5D8106F8B0F8}"/>
              </a:ext>
            </a:extLst>
          </p:cNvPr>
          <p:cNvSpPr>
            <a:spLocks noGrp="1"/>
          </p:cNvSpPr>
          <p:nvPr>
            <p:ph type="body" sz="quarter" idx="57" hasCustomPrompt="1"/>
          </p:nvPr>
        </p:nvSpPr>
        <p:spPr>
          <a:xfrm>
            <a:off x="8853756" y="6951706"/>
            <a:ext cx="2330522"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49" name="Text Placeholder 2">
            <a:extLst>
              <a:ext uri="{FF2B5EF4-FFF2-40B4-BE49-F238E27FC236}">
                <a16:creationId xmlns:a16="http://schemas.microsoft.com/office/drawing/2014/main" id="{AA0FA290-B61A-F64B-B3EC-695BDC254553}"/>
              </a:ext>
            </a:extLst>
          </p:cNvPr>
          <p:cNvSpPr>
            <a:spLocks noGrp="1"/>
          </p:cNvSpPr>
          <p:nvPr>
            <p:ph type="body" sz="quarter" idx="58" hasCustomPrompt="1"/>
          </p:nvPr>
        </p:nvSpPr>
        <p:spPr>
          <a:xfrm>
            <a:off x="8853756" y="7288951"/>
            <a:ext cx="2330522" cy="851254"/>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50" name="Text Placeholder 2">
            <a:extLst>
              <a:ext uri="{FF2B5EF4-FFF2-40B4-BE49-F238E27FC236}">
                <a16:creationId xmlns:a16="http://schemas.microsoft.com/office/drawing/2014/main" id="{F884A705-1296-3040-8DC8-B0F0BA132191}"/>
              </a:ext>
            </a:extLst>
          </p:cNvPr>
          <p:cNvSpPr>
            <a:spLocks noGrp="1"/>
          </p:cNvSpPr>
          <p:nvPr>
            <p:ph type="body" sz="quarter" idx="59" hasCustomPrompt="1"/>
          </p:nvPr>
        </p:nvSpPr>
        <p:spPr>
          <a:xfrm>
            <a:off x="11576945" y="6072712"/>
            <a:ext cx="2330522" cy="875093"/>
          </a:xfrm>
        </p:spPr>
        <p:txBody>
          <a:bodyPr anchor="b" anchorCtr="0">
            <a:noAutofit/>
          </a:bodyPr>
          <a:lstStyle>
            <a:lvl1pPr marL="0" indent="0" algn="ctr">
              <a:buNone/>
              <a:defRPr sz="18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51" name="Text Placeholder 2">
            <a:extLst>
              <a:ext uri="{FF2B5EF4-FFF2-40B4-BE49-F238E27FC236}">
                <a16:creationId xmlns:a16="http://schemas.microsoft.com/office/drawing/2014/main" id="{41B2015E-9E1A-474D-A133-B00BAA0038DA}"/>
              </a:ext>
            </a:extLst>
          </p:cNvPr>
          <p:cNvSpPr>
            <a:spLocks noGrp="1"/>
          </p:cNvSpPr>
          <p:nvPr>
            <p:ph type="body" sz="quarter" idx="60" hasCustomPrompt="1"/>
          </p:nvPr>
        </p:nvSpPr>
        <p:spPr>
          <a:xfrm>
            <a:off x="11576945" y="6951253"/>
            <a:ext cx="2330522" cy="309392"/>
          </a:xfrm>
        </p:spPr>
        <p:txBody>
          <a:bodyPr>
            <a:noAutofit/>
          </a:bodyPr>
          <a:lstStyle>
            <a:lvl1pPr marL="0" indent="0" algn="ctr">
              <a:buNone/>
              <a:defRPr sz="1400" b="1" i="0" spc="200" baseline="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52" name="Text Placeholder 2">
            <a:extLst>
              <a:ext uri="{FF2B5EF4-FFF2-40B4-BE49-F238E27FC236}">
                <a16:creationId xmlns:a16="http://schemas.microsoft.com/office/drawing/2014/main" id="{0F9EFFE6-F236-2741-ADB6-845133456690}"/>
              </a:ext>
            </a:extLst>
          </p:cNvPr>
          <p:cNvSpPr>
            <a:spLocks noGrp="1"/>
          </p:cNvSpPr>
          <p:nvPr>
            <p:ph type="body" sz="quarter" idx="61" hasCustomPrompt="1"/>
          </p:nvPr>
        </p:nvSpPr>
        <p:spPr>
          <a:xfrm>
            <a:off x="11576945" y="7288498"/>
            <a:ext cx="2330522" cy="851254"/>
          </a:xfrm>
        </p:spPr>
        <p:txBody>
          <a:bodyPr>
            <a:noAutofit/>
          </a:bodyPr>
          <a:lstStyle>
            <a:lvl1pPr marL="0" indent="0" algn="ctr">
              <a:spcBef>
                <a:spcPts val="0"/>
              </a:spcBef>
              <a:buNone/>
              <a:defRPr sz="1400" b="0" i="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Tree>
    <p:extLst>
      <p:ext uri="{BB962C8B-B14F-4D97-AF65-F5344CB8AC3E}">
        <p14:creationId xmlns:p14="http://schemas.microsoft.com/office/powerpoint/2010/main" val="2383649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About with 3 Headshot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59246EE-F637-3740-984E-60FD3B66FF76}"/>
              </a:ext>
            </a:extLst>
          </p:cNvPr>
          <p:cNvSpPr/>
          <p:nvPr userDrawn="1"/>
        </p:nvSpPr>
        <p:spPr>
          <a:xfrm>
            <a:off x="0" y="0"/>
            <a:ext cx="14628493" cy="8229602"/>
          </a:xfrm>
          <a:prstGeom prst="rect">
            <a:avLst/>
          </a:prstGeom>
          <a:gradFill>
            <a:gsLst>
              <a:gs pos="0">
                <a:schemeClr val="accent2">
                  <a:lumMod val="50000"/>
                </a:schemeClr>
              </a:gs>
              <a:gs pos="99000">
                <a:schemeClr val="accent5">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id="{94BA9D4A-DB6F-DC49-9C58-D40AE701BC8C}"/>
              </a:ext>
            </a:extLst>
          </p:cNvPr>
          <p:cNvSpPr>
            <a:spLocks noGrp="1"/>
          </p:cNvSpPr>
          <p:nvPr>
            <p:ph type="title" hasCustomPrompt="1"/>
          </p:nvPr>
        </p:nvSpPr>
        <p:spPr>
          <a:xfrm>
            <a:off x="1005840" y="561743"/>
            <a:ext cx="12618720" cy="706871"/>
          </a:xfrm>
        </p:spPr>
        <p:txBody>
          <a:bodyPr>
            <a:normAutofit/>
          </a:bodyPr>
          <a:lstStyle>
            <a:lvl1pPr>
              <a:defRPr sz="4000">
                <a:solidFill>
                  <a:schemeClr val="bg1"/>
                </a:solidFill>
              </a:defRPr>
            </a:lvl1pPr>
          </a:lstStyle>
          <a:p>
            <a:r>
              <a:rPr lang="en-US" dirty="0"/>
              <a:t>About Slide with Three Headshots</a:t>
            </a:r>
          </a:p>
        </p:txBody>
      </p:sp>
      <p:sp>
        <p:nvSpPr>
          <p:cNvPr id="38" name="Text Placeholder 4">
            <a:extLst>
              <a:ext uri="{FF2B5EF4-FFF2-40B4-BE49-F238E27FC236}">
                <a16:creationId xmlns:a16="http://schemas.microsoft.com/office/drawing/2014/main" id="{17743F52-6D2E-E84F-AC8C-4ED2DF233A67}"/>
              </a:ext>
            </a:extLst>
          </p:cNvPr>
          <p:cNvSpPr>
            <a:spLocks noGrp="1"/>
          </p:cNvSpPr>
          <p:nvPr>
            <p:ph type="body" sz="quarter" idx="47" hasCustomPrompt="1"/>
          </p:nvPr>
        </p:nvSpPr>
        <p:spPr>
          <a:xfrm>
            <a:off x="1006475" y="1471612"/>
            <a:ext cx="12617450" cy="1696531"/>
          </a:xfrm>
        </p:spPr>
        <p:txBody>
          <a:bodyPr/>
          <a:lstStyle>
            <a:lvl1pPr marL="0" indent="0">
              <a:buNone/>
              <a:defRPr>
                <a:solidFill>
                  <a:schemeClr val="bg1"/>
                </a:solidFill>
              </a:defRPr>
            </a:lvl1pPr>
          </a:lstStyle>
          <a:p>
            <a:pPr lvl="0"/>
            <a:r>
              <a:rPr lang="en-US" dirty="0"/>
              <a:t>There is also a Master Slide with five headshots available. </a:t>
            </a:r>
            <a:br>
              <a:rPr lang="en-US" dirty="0"/>
            </a:br>
            <a:r>
              <a:rPr lang="en-US" dirty="0"/>
              <a:t>When in View&gt;Normal, find it here: Insert&gt;New Slide</a:t>
            </a:r>
          </a:p>
        </p:txBody>
      </p:sp>
      <p:cxnSp>
        <p:nvCxnSpPr>
          <p:cNvPr id="29" name="Straight Connector 28">
            <a:extLst>
              <a:ext uri="{FF2B5EF4-FFF2-40B4-BE49-F238E27FC236}">
                <a16:creationId xmlns:a16="http://schemas.microsoft.com/office/drawing/2014/main" id="{5F5F4C1E-F268-3F45-9C15-F22BF95CD6E7}"/>
              </a:ext>
            </a:extLst>
          </p:cNvPr>
          <p:cNvCxnSpPr>
            <a:cxnSpLocks/>
          </p:cNvCxnSpPr>
          <p:nvPr userDrawn="1"/>
        </p:nvCxnSpPr>
        <p:spPr>
          <a:xfrm flipV="1">
            <a:off x="1005840" y="130017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Picture Placeholder 13">
            <a:extLst>
              <a:ext uri="{FF2B5EF4-FFF2-40B4-BE49-F238E27FC236}">
                <a16:creationId xmlns:a16="http://schemas.microsoft.com/office/drawing/2014/main" id="{561BD26E-7E0B-4844-8BDD-D8631778BBAA}"/>
              </a:ext>
            </a:extLst>
          </p:cNvPr>
          <p:cNvSpPr>
            <a:spLocks noGrp="1"/>
          </p:cNvSpPr>
          <p:nvPr>
            <p:ph type="pic" sz="quarter" idx="27"/>
          </p:nvPr>
        </p:nvSpPr>
        <p:spPr>
          <a:xfrm>
            <a:off x="1888991" y="3250158"/>
            <a:ext cx="2330522"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34" name="Picture Placeholder 13">
            <a:extLst>
              <a:ext uri="{FF2B5EF4-FFF2-40B4-BE49-F238E27FC236}">
                <a16:creationId xmlns:a16="http://schemas.microsoft.com/office/drawing/2014/main" id="{D1C3A4FF-F82D-F142-804E-CCE97A031ABE}"/>
              </a:ext>
            </a:extLst>
          </p:cNvPr>
          <p:cNvSpPr>
            <a:spLocks noGrp="1"/>
          </p:cNvSpPr>
          <p:nvPr>
            <p:ph type="pic" sz="quarter" idx="28"/>
          </p:nvPr>
        </p:nvSpPr>
        <p:spPr>
          <a:xfrm>
            <a:off x="5887816" y="3250158"/>
            <a:ext cx="2330523"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35" name="Picture Placeholder 13">
            <a:extLst>
              <a:ext uri="{FF2B5EF4-FFF2-40B4-BE49-F238E27FC236}">
                <a16:creationId xmlns:a16="http://schemas.microsoft.com/office/drawing/2014/main" id="{6D8CE6FF-95D5-8344-A7F8-8142ECB3634C}"/>
              </a:ext>
            </a:extLst>
          </p:cNvPr>
          <p:cNvSpPr>
            <a:spLocks noGrp="1"/>
          </p:cNvSpPr>
          <p:nvPr>
            <p:ph type="pic" sz="quarter" idx="29"/>
          </p:nvPr>
        </p:nvSpPr>
        <p:spPr>
          <a:xfrm>
            <a:off x="9886642" y="3250158"/>
            <a:ext cx="2356126"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36" name="Text Placeholder 2">
            <a:extLst>
              <a:ext uri="{FF2B5EF4-FFF2-40B4-BE49-F238E27FC236}">
                <a16:creationId xmlns:a16="http://schemas.microsoft.com/office/drawing/2014/main" id="{F478F570-A96E-D445-8DE5-0AD612E5B416}"/>
              </a:ext>
            </a:extLst>
          </p:cNvPr>
          <p:cNvSpPr>
            <a:spLocks noGrp="1"/>
          </p:cNvSpPr>
          <p:nvPr>
            <p:ph type="body" sz="quarter" idx="35" hasCustomPrompt="1"/>
          </p:nvPr>
        </p:nvSpPr>
        <p:spPr>
          <a:xfrm>
            <a:off x="1474509" y="5690257"/>
            <a:ext cx="3159486" cy="632746"/>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37" name="Text Placeholder 2">
            <a:extLst>
              <a:ext uri="{FF2B5EF4-FFF2-40B4-BE49-F238E27FC236}">
                <a16:creationId xmlns:a16="http://schemas.microsoft.com/office/drawing/2014/main" id="{EC09B12C-DB7F-7E45-8665-B73765A64F1D}"/>
              </a:ext>
            </a:extLst>
          </p:cNvPr>
          <p:cNvSpPr>
            <a:spLocks noGrp="1"/>
          </p:cNvSpPr>
          <p:nvPr>
            <p:ph type="body" sz="quarter" idx="36" hasCustomPrompt="1"/>
          </p:nvPr>
        </p:nvSpPr>
        <p:spPr>
          <a:xfrm>
            <a:off x="1474509" y="6326450"/>
            <a:ext cx="3159486"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39" name="Text Placeholder 2">
            <a:extLst>
              <a:ext uri="{FF2B5EF4-FFF2-40B4-BE49-F238E27FC236}">
                <a16:creationId xmlns:a16="http://schemas.microsoft.com/office/drawing/2014/main" id="{B6900C37-C615-464D-8782-5896370BB480}"/>
              </a:ext>
            </a:extLst>
          </p:cNvPr>
          <p:cNvSpPr>
            <a:spLocks noGrp="1"/>
          </p:cNvSpPr>
          <p:nvPr>
            <p:ph type="body" sz="quarter" idx="37" hasCustomPrompt="1"/>
          </p:nvPr>
        </p:nvSpPr>
        <p:spPr>
          <a:xfrm>
            <a:off x="1474509" y="6663695"/>
            <a:ext cx="3159486" cy="1204398"/>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40" name="Text Placeholder 2">
            <a:extLst>
              <a:ext uri="{FF2B5EF4-FFF2-40B4-BE49-F238E27FC236}">
                <a16:creationId xmlns:a16="http://schemas.microsoft.com/office/drawing/2014/main" id="{5DC5E37D-E6CB-114D-9207-EB7D3A9043AB}"/>
              </a:ext>
            </a:extLst>
          </p:cNvPr>
          <p:cNvSpPr>
            <a:spLocks noGrp="1"/>
          </p:cNvSpPr>
          <p:nvPr>
            <p:ph type="body" sz="quarter" idx="48" hasCustomPrompt="1"/>
          </p:nvPr>
        </p:nvSpPr>
        <p:spPr>
          <a:xfrm>
            <a:off x="5487483" y="5690257"/>
            <a:ext cx="3159486" cy="632746"/>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41" name="Text Placeholder 2">
            <a:extLst>
              <a:ext uri="{FF2B5EF4-FFF2-40B4-BE49-F238E27FC236}">
                <a16:creationId xmlns:a16="http://schemas.microsoft.com/office/drawing/2014/main" id="{E409DABE-FED0-314C-8AA7-7E1427134C7D}"/>
              </a:ext>
            </a:extLst>
          </p:cNvPr>
          <p:cNvSpPr>
            <a:spLocks noGrp="1"/>
          </p:cNvSpPr>
          <p:nvPr>
            <p:ph type="body" sz="quarter" idx="49" hasCustomPrompt="1"/>
          </p:nvPr>
        </p:nvSpPr>
        <p:spPr>
          <a:xfrm>
            <a:off x="5487483" y="6326450"/>
            <a:ext cx="3159486"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42" name="Text Placeholder 2">
            <a:extLst>
              <a:ext uri="{FF2B5EF4-FFF2-40B4-BE49-F238E27FC236}">
                <a16:creationId xmlns:a16="http://schemas.microsoft.com/office/drawing/2014/main" id="{FC26AFA6-AB0A-0444-8EFD-AE784C323162}"/>
              </a:ext>
            </a:extLst>
          </p:cNvPr>
          <p:cNvSpPr>
            <a:spLocks noGrp="1"/>
          </p:cNvSpPr>
          <p:nvPr>
            <p:ph type="body" sz="quarter" idx="50" hasCustomPrompt="1"/>
          </p:nvPr>
        </p:nvSpPr>
        <p:spPr>
          <a:xfrm>
            <a:off x="5487483" y="6663695"/>
            <a:ext cx="3159486" cy="1204398"/>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43" name="Text Placeholder 2">
            <a:extLst>
              <a:ext uri="{FF2B5EF4-FFF2-40B4-BE49-F238E27FC236}">
                <a16:creationId xmlns:a16="http://schemas.microsoft.com/office/drawing/2014/main" id="{03C2EE4F-2CB3-864B-BE1C-C81438EF3409}"/>
              </a:ext>
            </a:extLst>
          </p:cNvPr>
          <p:cNvSpPr>
            <a:spLocks noGrp="1"/>
          </p:cNvSpPr>
          <p:nvPr>
            <p:ph type="body" sz="quarter" idx="51" hasCustomPrompt="1"/>
          </p:nvPr>
        </p:nvSpPr>
        <p:spPr>
          <a:xfrm>
            <a:off x="9484962" y="5690257"/>
            <a:ext cx="3159486" cy="632746"/>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44" name="Text Placeholder 2">
            <a:extLst>
              <a:ext uri="{FF2B5EF4-FFF2-40B4-BE49-F238E27FC236}">
                <a16:creationId xmlns:a16="http://schemas.microsoft.com/office/drawing/2014/main" id="{ED45D8E2-80B9-454A-B24A-C01A976A02F6}"/>
              </a:ext>
            </a:extLst>
          </p:cNvPr>
          <p:cNvSpPr>
            <a:spLocks noGrp="1"/>
          </p:cNvSpPr>
          <p:nvPr>
            <p:ph type="body" sz="quarter" idx="52" hasCustomPrompt="1"/>
          </p:nvPr>
        </p:nvSpPr>
        <p:spPr>
          <a:xfrm>
            <a:off x="9484962" y="6326450"/>
            <a:ext cx="3159486"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45" name="Text Placeholder 2">
            <a:extLst>
              <a:ext uri="{FF2B5EF4-FFF2-40B4-BE49-F238E27FC236}">
                <a16:creationId xmlns:a16="http://schemas.microsoft.com/office/drawing/2014/main" id="{684816EB-50EC-184D-8B94-B113F54BA6BA}"/>
              </a:ext>
            </a:extLst>
          </p:cNvPr>
          <p:cNvSpPr>
            <a:spLocks noGrp="1"/>
          </p:cNvSpPr>
          <p:nvPr>
            <p:ph type="body" sz="quarter" idx="53" hasCustomPrompt="1"/>
          </p:nvPr>
        </p:nvSpPr>
        <p:spPr>
          <a:xfrm>
            <a:off x="9484962" y="6663695"/>
            <a:ext cx="3159486" cy="1204398"/>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Tree>
    <p:extLst>
      <p:ext uri="{BB962C8B-B14F-4D97-AF65-F5344CB8AC3E}">
        <p14:creationId xmlns:p14="http://schemas.microsoft.com/office/powerpoint/2010/main" val="3864333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D90A6C-13A0-BD4A-8B14-0E1AC17ABAD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4626590" cy="8229600"/>
          </a:xfrm>
          <a:prstGeom prst="rect">
            <a:avLst/>
          </a:prstGeom>
        </p:spPr>
      </p:pic>
      <p:sp>
        <p:nvSpPr>
          <p:cNvPr id="4" name="Rectangle 3">
            <a:extLst>
              <a:ext uri="{FF2B5EF4-FFF2-40B4-BE49-F238E27FC236}">
                <a16:creationId xmlns:a16="http://schemas.microsoft.com/office/drawing/2014/main" id="{31F86BE6-D759-D341-A5A4-DE96882CC22F}"/>
              </a:ext>
            </a:extLst>
          </p:cNvPr>
          <p:cNvSpPr/>
          <p:nvPr userDrawn="1"/>
        </p:nvSpPr>
        <p:spPr>
          <a:xfrm>
            <a:off x="1905" y="5248503"/>
            <a:ext cx="14626590" cy="298109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pic>
        <p:nvPicPr>
          <p:cNvPr id="7" name="Picture 6">
            <a:extLst>
              <a:ext uri="{FF2B5EF4-FFF2-40B4-BE49-F238E27FC236}">
                <a16:creationId xmlns:a16="http://schemas.microsoft.com/office/drawing/2014/main" id="{4293459D-F43E-A64E-84FD-40474F67AD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flipH="1">
            <a:off x="159088" y="-1"/>
            <a:ext cx="8412679" cy="1309657"/>
          </a:xfrm>
          <a:prstGeom prst="rect">
            <a:avLst/>
          </a:prstGeom>
        </p:spPr>
      </p:pic>
      <p:pic>
        <p:nvPicPr>
          <p:cNvPr id="9" name="Picture 8">
            <a:extLst>
              <a:ext uri="{FF2B5EF4-FFF2-40B4-BE49-F238E27FC236}">
                <a16:creationId xmlns:a16="http://schemas.microsoft.com/office/drawing/2014/main" id="{601AA417-2687-F342-8DBA-4EA0A596EB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8343" y="275350"/>
            <a:ext cx="2217789" cy="511178"/>
          </a:xfrm>
          <a:prstGeom prst="rect">
            <a:avLst/>
          </a:prstGeom>
        </p:spPr>
      </p:pic>
      <p:cxnSp>
        <p:nvCxnSpPr>
          <p:cNvPr id="10" name="Straight Connector 9">
            <a:extLst>
              <a:ext uri="{FF2B5EF4-FFF2-40B4-BE49-F238E27FC236}">
                <a16:creationId xmlns:a16="http://schemas.microsoft.com/office/drawing/2014/main"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1385259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About with 5 Headshots">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F574136-373F-B641-AE4B-BBD568070B58}"/>
              </a:ext>
            </a:extLst>
          </p:cNvPr>
          <p:cNvSpPr/>
          <p:nvPr userDrawn="1"/>
        </p:nvSpPr>
        <p:spPr>
          <a:xfrm>
            <a:off x="0" y="0"/>
            <a:ext cx="14628493" cy="8229602"/>
          </a:xfrm>
          <a:prstGeom prst="rect">
            <a:avLst/>
          </a:prstGeom>
          <a:gradFill>
            <a:gsLst>
              <a:gs pos="0">
                <a:schemeClr val="accent2">
                  <a:lumMod val="50000"/>
                </a:schemeClr>
              </a:gs>
              <a:gs pos="99000">
                <a:schemeClr val="accent5">
                  <a:lumMod val="90000"/>
                  <a:lumOff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id="{94BA9D4A-DB6F-DC49-9C58-D40AE701BC8C}"/>
              </a:ext>
            </a:extLst>
          </p:cNvPr>
          <p:cNvSpPr>
            <a:spLocks noGrp="1"/>
          </p:cNvSpPr>
          <p:nvPr>
            <p:ph type="title" hasCustomPrompt="1"/>
          </p:nvPr>
        </p:nvSpPr>
        <p:spPr>
          <a:xfrm>
            <a:off x="1005840" y="561743"/>
            <a:ext cx="12618720" cy="706871"/>
          </a:xfrm>
        </p:spPr>
        <p:txBody>
          <a:bodyPr>
            <a:normAutofit/>
          </a:bodyPr>
          <a:lstStyle>
            <a:lvl1pPr>
              <a:defRPr sz="4000">
                <a:solidFill>
                  <a:schemeClr val="bg1"/>
                </a:solidFill>
              </a:defRPr>
            </a:lvl1pPr>
          </a:lstStyle>
          <a:p>
            <a:r>
              <a:rPr lang="en-US" dirty="0"/>
              <a:t>About Slide with Five Headshots</a:t>
            </a:r>
          </a:p>
        </p:txBody>
      </p:sp>
      <p:sp>
        <p:nvSpPr>
          <p:cNvPr id="38" name="Text Placeholder 4">
            <a:extLst>
              <a:ext uri="{FF2B5EF4-FFF2-40B4-BE49-F238E27FC236}">
                <a16:creationId xmlns:a16="http://schemas.microsoft.com/office/drawing/2014/main" id="{17743F52-6D2E-E84F-AC8C-4ED2DF233A67}"/>
              </a:ext>
            </a:extLst>
          </p:cNvPr>
          <p:cNvSpPr>
            <a:spLocks noGrp="1"/>
          </p:cNvSpPr>
          <p:nvPr>
            <p:ph type="body" sz="quarter" idx="47" hasCustomPrompt="1"/>
          </p:nvPr>
        </p:nvSpPr>
        <p:spPr>
          <a:xfrm>
            <a:off x="1006475" y="1471612"/>
            <a:ext cx="12617450" cy="1696531"/>
          </a:xfrm>
        </p:spPr>
        <p:txBody>
          <a:bodyPr/>
          <a:lstStyle>
            <a:lvl1pPr marL="0" indent="0">
              <a:buNone/>
              <a:defRPr>
                <a:solidFill>
                  <a:schemeClr val="bg1"/>
                </a:solidFill>
              </a:defRPr>
            </a:lvl1pPr>
          </a:lstStyle>
          <a:p>
            <a:pPr lvl="0"/>
            <a:r>
              <a:rPr lang="en-US" dirty="0"/>
              <a:t>There is also a Master Slide with Three Headshots available. </a:t>
            </a:r>
            <a:br>
              <a:rPr lang="en-US" dirty="0"/>
            </a:br>
            <a:r>
              <a:rPr lang="en-US" dirty="0"/>
              <a:t>When in View&gt;Normal, find it here: Insert&gt;New Slide</a:t>
            </a:r>
          </a:p>
        </p:txBody>
      </p:sp>
      <p:cxnSp>
        <p:nvCxnSpPr>
          <p:cNvPr id="39" name="Straight Connector 38">
            <a:extLst>
              <a:ext uri="{FF2B5EF4-FFF2-40B4-BE49-F238E27FC236}">
                <a16:creationId xmlns:a16="http://schemas.microsoft.com/office/drawing/2014/main" id="{C5B278E7-DCED-6C4B-9895-9BA06546917D}"/>
              </a:ext>
            </a:extLst>
          </p:cNvPr>
          <p:cNvCxnSpPr>
            <a:cxnSpLocks/>
          </p:cNvCxnSpPr>
          <p:nvPr userDrawn="1"/>
        </p:nvCxnSpPr>
        <p:spPr>
          <a:xfrm flipV="1">
            <a:off x="1005840" y="130017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40" name="Picture Placeholder 13">
            <a:extLst>
              <a:ext uri="{FF2B5EF4-FFF2-40B4-BE49-F238E27FC236}">
                <a16:creationId xmlns:a16="http://schemas.microsoft.com/office/drawing/2014/main" id="{9A2B8DA1-CF1B-E543-89D4-150943E199C9}"/>
              </a:ext>
            </a:extLst>
          </p:cNvPr>
          <p:cNvSpPr>
            <a:spLocks noGrp="1"/>
          </p:cNvSpPr>
          <p:nvPr>
            <p:ph type="pic" sz="quarter" idx="27"/>
          </p:nvPr>
        </p:nvSpPr>
        <p:spPr>
          <a:xfrm>
            <a:off x="667909" y="3296176"/>
            <a:ext cx="2330522"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41" name="Picture Placeholder 13">
            <a:extLst>
              <a:ext uri="{FF2B5EF4-FFF2-40B4-BE49-F238E27FC236}">
                <a16:creationId xmlns:a16="http://schemas.microsoft.com/office/drawing/2014/main" id="{EF12966C-CDFC-9E4F-9C25-119B6B791258}"/>
              </a:ext>
            </a:extLst>
          </p:cNvPr>
          <p:cNvSpPr>
            <a:spLocks noGrp="1"/>
          </p:cNvSpPr>
          <p:nvPr>
            <p:ph type="pic" sz="quarter" idx="28"/>
          </p:nvPr>
        </p:nvSpPr>
        <p:spPr>
          <a:xfrm>
            <a:off x="3399630" y="3296176"/>
            <a:ext cx="2330523"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42" name="Picture Placeholder 13">
            <a:extLst>
              <a:ext uri="{FF2B5EF4-FFF2-40B4-BE49-F238E27FC236}">
                <a16:creationId xmlns:a16="http://schemas.microsoft.com/office/drawing/2014/main" id="{7BC1855B-E633-A742-BB22-A895039DD8BE}"/>
              </a:ext>
            </a:extLst>
          </p:cNvPr>
          <p:cNvSpPr>
            <a:spLocks noGrp="1"/>
          </p:cNvSpPr>
          <p:nvPr>
            <p:ph type="pic" sz="quarter" idx="29"/>
          </p:nvPr>
        </p:nvSpPr>
        <p:spPr>
          <a:xfrm>
            <a:off x="6133932" y="3296176"/>
            <a:ext cx="2356126"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43" name="Picture Placeholder 13">
            <a:extLst>
              <a:ext uri="{FF2B5EF4-FFF2-40B4-BE49-F238E27FC236}">
                <a16:creationId xmlns:a16="http://schemas.microsoft.com/office/drawing/2014/main" id="{69C0223E-3F92-5847-871B-1BCEC07A25E8}"/>
              </a:ext>
            </a:extLst>
          </p:cNvPr>
          <p:cNvSpPr>
            <a:spLocks noGrp="1"/>
          </p:cNvSpPr>
          <p:nvPr>
            <p:ph type="pic" sz="quarter" idx="48"/>
          </p:nvPr>
        </p:nvSpPr>
        <p:spPr>
          <a:xfrm>
            <a:off x="8860491" y="3296176"/>
            <a:ext cx="2330523"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44" name="Picture Placeholder 13">
            <a:extLst>
              <a:ext uri="{FF2B5EF4-FFF2-40B4-BE49-F238E27FC236}">
                <a16:creationId xmlns:a16="http://schemas.microsoft.com/office/drawing/2014/main" id="{8526CC8C-6239-DF48-8E08-6DD82A2319AF}"/>
              </a:ext>
            </a:extLst>
          </p:cNvPr>
          <p:cNvSpPr>
            <a:spLocks noGrp="1"/>
          </p:cNvSpPr>
          <p:nvPr>
            <p:ph type="pic" sz="quarter" idx="49"/>
          </p:nvPr>
        </p:nvSpPr>
        <p:spPr>
          <a:xfrm>
            <a:off x="11561447" y="3296176"/>
            <a:ext cx="2356126" cy="2358083"/>
          </a:xfrm>
          <a:solidFill>
            <a:schemeClr val="bg1">
              <a:lumMod val="95000"/>
            </a:schemeClr>
          </a:solidFill>
          <a:effectLst/>
        </p:spPr>
        <p:txBody>
          <a:bodyPr>
            <a:normAutofit/>
          </a:bodyPr>
          <a:lstStyle>
            <a:lvl1pPr marL="0" indent="0">
              <a:buNone/>
              <a:defRPr sz="1200">
                <a:ln>
                  <a:noFill/>
                </a:ln>
                <a:solidFill>
                  <a:schemeClr val="bg1"/>
                </a:solidFill>
              </a:defRPr>
            </a:lvl1pPr>
          </a:lstStyle>
          <a:p>
            <a:r>
              <a:rPr lang="en-US"/>
              <a:t>Drag picture to placeholder or click icon to add</a:t>
            </a:r>
            <a:endParaRPr lang="en-US" dirty="0"/>
          </a:p>
        </p:txBody>
      </p:sp>
      <p:sp>
        <p:nvSpPr>
          <p:cNvPr id="45" name="Text Placeholder 2">
            <a:extLst>
              <a:ext uri="{FF2B5EF4-FFF2-40B4-BE49-F238E27FC236}">
                <a16:creationId xmlns:a16="http://schemas.microsoft.com/office/drawing/2014/main" id="{3EF6D465-9757-CC41-93B4-B6010B7F369D}"/>
              </a:ext>
            </a:extLst>
          </p:cNvPr>
          <p:cNvSpPr>
            <a:spLocks noGrp="1"/>
          </p:cNvSpPr>
          <p:nvPr>
            <p:ph type="body" sz="quarter" idx="35" hasCustomPrompt="1"/>
          </p:nvPr>
        </p:nvSpPr>
        <p:spPr>
          <a:xfrm>
            <a:off x="667909" y="5682112"/>
            <a:ext cx="2330522" cy="875093"/>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46" name="Text Placeholder 2">
            <a:extLst>
              <a:ext uri="{FF2B5EF4-FFF2-40B4-BE49-F238E27FC236}">
                <a16:creationId xmlns:a16="http://schemas.microsoft.com/office/drawing/2014/main" id="{4F2D7C7C-9963-1040-82BC-E49934B60A4A}"/>
              </a:ext>
            </a:extLst>
          </p:cNvPr>
          <p:cNvSpPr>
            <a:spLocks noGrp="1"/>
          </p:cNvSpPr>
          <p:nvPr>
            <p:ph type="body" sz="quarter" idx="36" hasCustomPrompt="1"/>
          </p:nvPr>
        </p:nvSpPr>
        <p:spPr>
          <a:xfrm>
            <a:off x="667909" y="6560653"/>
            <a:ext cx="2330522"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47" name="Text Placeholder 2">
            <a:extLst>
              <a:ext uri="{FF2B5EF4-FFF2-40B4-BE49-F238E27FC236}">
                <a16:creationId xmlns:a16="http://schemas.microsoft.com/office/drawing/2014/main" id="{8460CAC8-5A07-1346-BB55-FAFFE58944E3}"/>
              </a:ext>
            </a:extLst>
          </p:cNvPr>
          <p:cNvSpPr>
            <a:spLocks noGrp="1"/>
          </p:cNvSpPr>
          <p:nvPr>
            <p:ph type="body" sz="quarter" idx="37" hasCustomPrompt="1"/>
          </p:nvPr>
        </p:nvSpPr>
        <p:spPr>
          <a:xfrm>
            <a:off x="667909" y="6897898"/>
            <a:ext cx="2330522" cy="851254"/>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48" name="Text Placeholder 2">
            <a:extLst>
              <a:ext uri="{FF2B5EF4-FFF2-40B4-BE49-F238E27FC236}">
                <a16:creationId xmlns:a16="http://schemas.microsoft.com/office/drawing/2014/main" id="{E6F03010-1C8E-124C-BADA-0C7C19EEBD96}"/>
              </a:ext>
            </a:extLst>
          </p:cNvPr>
          <p:cNvSpPr>
            <a:spLocks noGrp="1"/>
          </p:cNvSpPr>
          <p:nvPr>
            <p:ph type="body" sz="quarter" idx="50" hasCustomPrompt="1"/>
          </p:nvPr>
        </p:nvSpPr>
        <p:spPr>
          <a:xfrm>
            <a:off x="3399630" y="5685708"/>
            <a:ext cx="2330522" cy="875093"/>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49" name="Text Placeholder 2">
            <a:extLst>
              <a:ext uri="{FF2B5EF4-FFF2-40B4-BE49-F238E27FC236}">
                <a16:creationId xmlns:a16="http://schemas.microsoft.com/office/drawing/2014/main" id="{6D8B44F4-CB1F-B748-850F-D673C904A4F2}"/>
              </a:ext>
            </a:extLst>
          </p:cNvPr>
          <p:cNvSpPr>
            <a:spLocks noGrp="1"/>
          </p:cNvSpPr>
          <p:nvPr>
            <p:ph type="body" sz="quarter" idx="51" hasCustomPrompt="1"/>
          </p:nvPr>
        </p:nvSpPr>
        <p:spPr>
          <a:xfrm>
            <a:off x="3399630" y="6564249"/>
            <a:ext cx="2330522"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50" name="Text Placeholder 2">
            <a:extLst>
              <a:ext uri="{FF2B5EF4-FFF2-40B4-BE49-F238E27FC236}">
                <a16:creationId xmlns:a16="http://schemas.microsoft.com/office/drawing/2014/main" id="{E7D0C1D1-A970-684A-9A9A-2210237F40DC}"/>
              </a:ext>
            </a:extLst>
          </p:cNvPr>
          <p:cNvSpPr>
            <a:spLocks noGrp="1"/>
          </p:cNvSpPr>
          <p:nvPr>
            <p:ph type="body" sz="quarter" idx="52" hasCustomPrompt="1"/>
          </p:nvPr>
        </p:nvSpPr>
        <p:spPr>
          <a:xfrm>
            <a:off x="3399630" y="6901494"/>
            <a:ext cx="2330522" cy="851254"/>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51" name="Text Placeholder 2">
            <a:extLst>
              <a:ext uri="{FF2B5EF4-FFF2-40B4-BE49-F238E27FC236}">
                <a16:creationId xmlns:a16="http://schemas.microsoft.com/office/drawing/2014/main" id="{E9973225-978B-9841-9BFE-B945352B94CA}"/>
              </a:ext>
            </a:extLst>
          </p:cNvPr>
          <p:cNvSpPr>
            <a:spLocks noGrp="1"/>
          </p:cNvSpPr>
          <p:nvPr>
            <p:ph type="body" sz="quarter" idx="53" hasCustomPrompt="1"/>
          </p:nvPr>
        </p:nvSpPr>
        <p:spPr>
          <a:xfrm>
            <a:off x="6137533" y="5682112"/>
            <a:ext cx="2330522" cy="875093"/>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52" name="Text Placeholder 2">
            <a:extLst>
              <a:ext uri="{FF2B5EF4-FFF2-40B4-BE49-F238E27FC236}">
                <a16:creationId xmlns:a16="http://schemas.microsoft.com/office/drawing/2014/main" id="{61D133A6-6B04-324D-A9AB-97D04B1FA06E}"/>
              </a:ext>
            </a:extLst>
          </p:cNvPr>
          <p:cNvSpPr>
            <a:spLocks noGrp="1"/>
          </p:cNvSpPr>
          <p:nvPr>
            <p:ph type="body" sz="quarter" idx="54" hasCustomPrompt="1"/>
          </p:nvPr>
        </p:nvSpPr>
        <p:spPr>
          <a:xfrm>
            <a:off x="6137533" y="6560653"/>
            <a:ext cx="2330522"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53" name="Text Placeholder 2">
            <a:extLst>
              <a:ext uri="{FF2B5EF4-FFF2-40B4-BE49-F238E27FC236}">
                <a16:creationId xmlns:a16="http://schemas.microsoft.com/office/drawing/2014/main" id="{7B912786-4E65-F84A-B640-356CA4BF19E3}"/>
              </a:ext>
            </a:extLst>
          </p:cNvPr>
          <p:cNvSpPr>
            <a:spLocks noGrp="1"/>
          </p:cNvSpPr>
          <p:nvPr>
            <p:ph type="body" sz="quarter" idx="55" hasCustomPrompt="1"/>
          </p:nvPr>
        </p:nvSpPr>
        <p:spPr>
          <a:xfrm>
            <a:off x="6137533" y="6897898"/>
            <a:ext cx="2330522" cy="851254"/>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54" name="Text Placeholder 2">
            <a:extLst>
              <a:ext uri="{FF2B5EF4-FFF2-40B4-BE49-F238E27FC236}">
                <a16:creationId xmlns:a16="http://schemas.microsoft.com/office/drawing/2014/main" id="{A6E97124-3467-F446-862B-DAF9823BA3DD}"/>
              </a:ext>
            </a:extLst>
          </p:cNvPr>
          <p:cNvSpPr>
            <a:spLocks noGrp="1"/>
          </p:cNvSpPr>
          <p:nvPr>
            <p:ph type="body" sz="quarter" idx="56" hasCustomPrompt="1"/>
          </p:nvPr>
        </p:nvSpPr>
        <p:spPr>
          <a:xfrm>
            <a:off x="8853756" y="5685708"/>
            <a:ext cx="2330522" cy="875093"/>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55" name="Text Placeholder 2">
            <a:extLst>
              <a:ext uri="{FF2B5EF4-FFF2-40B4-BE49-F238E27FC236}">
                <a16:creationId xmlns:a16="http://schemas.microsoft.com/office/drawing/2014/main" id="{40FF81CA-7BF2-504F-B6AC-6264BB1955E6}"/>
              </a:ext>
            </a:extLst>
          </p:cNvPr>
          <p:cNvSpPr>
            <a:spLocks noGrp="1"/>
          </p:cNvSpPr>
          <p:nvPr>
            <p:ph type="body" sz="quarter" idx="57" hasCustomPrompt="1"/>
          </p:nvPr>
        </p:nvSpPr>
        <p:spPr>
          <a:xfrm>
            <a:off x="8853756" y="6564249"/>
            <a:ext cx="2330522"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56" name="Text Placeholder 2">
            <a:extLst>
              <a:ext uri="{FF2B5EF4-FFF2-40B4-BE49-F238E27FC236}">
                <a16:creationId xmlns:a16="http://schemas.microsoft.com/office/drawing/2014/main" id="{98A0E983-D100-084D-80DD-71BF7EFCBABF}"/>
              </a:ext>
            </a:extLst>
          </p:cNvPr>
          <p:cNvSpPr>
            <a:spLocks noGrp="1"/>
          </p:cNvSpPr>
          <p:nvPr>
            <p:ph type="body" sz="quarter" idx="58" hasCustomPrompt="1"/>
          </p:nvPr>
        </p:nvSpPr>
        <p:spPr>
          <a:xfrm>
            <a:off x="8853756" y="6901494"/>
            <a:ext cx="2330522" cy="851254"/>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
        <p:nvSpPr>
          <p:cNvPr id="57" name="Text Placeholder 2">
            <a:extLst>
              <a:ext uri="{FF2B5EF4-FFF2-40B4-BE49-F238E27FC236}">
                <a16:creationId xmlns:a16="http://schemas.microsoft.com/office/drawing/2014/main" id="{3FB56F04-2AD6-B84B-8B29-CE05B9288D8D}"/>
              </a:ext>
            </a:extLst>
          </p:cNvPr>
          <p:cNvSpPr>
            <a:spLocks noGrp="1"/>
          </p:cNvSpPr>
          <p:nvPr>
            <p:ph type="body" sz="quarter" idx="59" hasCustomPrompt="1"/>
          </p:nvPr>
        </p:nvSpPr>
        <p:spPr>
          <a:xfrm>
            <a:off x="11576945" y="5685255"/>
            <a:ext cx="2330522" cy="875093"/>
          </a:xfrm>
        </p:spPr>
        <p:txBody>
          <a:bodyPr anchor="b" anchorCtr="0">
            <a:noAutofit/>
          </a:bodyPr>
          <a:lstStyle>
            <a:lvl1pPr marL="0" indent="0" algn="ctr">
              <a:buNone/>
              <a:defRPr sz="1800" b="1" i="0" cap="all"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Name</a:t>
            </a:r>
          </a:p>
        </p:txBody>
      </p:sp>
      <p:sp>
        <p:nvSpPr>
          <p:cNvPr id="58" name="Text Placeholder 2">
            <a:extLst>
              <a:ext uri="{FF2B5EF4-FFF2-40B4-BE49-F238E27FC236}">
                <a16:creationId xmlns:a16="http://schemas.microsoft.com/office/drawing/2014/main" id="{8348D766-8723-4A4A-A977-9B2D4313DB70}"/>
              </a:ext>
            </a:extLst>
          </p:cNvPr>
          <p:cNvSpPr>
            <a:spLocks noGrp="1"/>
          </p:cNvSpPr>
          <p:nvPr>
            <p:ph type="body" sz="quarter" idx="60" hasCustomPrompt="1"/>
          </p:nvPr>
        </p:nvSpPr>
        <p:spPr>
          <a:xfrm>
            <a:off x="11576945" y="6563796"/>
            <a:ext cx="2330522" cy="309392"/>
          </a:xfrm>
        </p:spPr>
        <p:txBody>
          <a:bodyPr>
            <a:noAutofit/>
          </a:bodyPr>
          <a:lstStyle>
            <a:lvl1pPr marL="0" indent="0" algn="ctr">
              <a:buNone/>
              <a:defRPr sz="1400" b="1" i="0" spc="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59" name="Text Placeholder 2">
            <a:extLst>
              <a:ext uri="{FF2B5EF4-FFF2-40B4-BE49-F238E27FC236}">
                <a16:creationId xmlns:a16="http://schemas.microsoft.com/office/drawing/2014/main" id="{55D63FA3-1C37-C24D-88AB-6B6D51291A7B}"/>
              </a:ext>
            </a:extLst>
          </p:cNvPr>
          <p:cNvSpPr>
            <a:spLocks noGrp="1"/>
          </p:cNvSpPr>
          <p:nvPr>
            <p:ph type="body" sz="quarter" idx="61" hasCustomPrompt="1"/>
          </p:nvPr>
        </p:nvSpPr>
        <p:spPr>
          <a:xfrm>
            <a:off x="11576945" y="6901041"/>
            <a:ext cx="2330522" cy="851254"/>
          </a:xfrm>
        </p:spPr>
        <p:txBody>
          <a:bodyPr>
            <a:noAutofit/>
          </a:bodyPr>
          <a:lstStyle>
            <a:lvl1pPr marL="0" indent="0" algn="ctr">
              <a:spcBef>
                <a:spcPts val="0"/>
              </a:spcBef>
              <a:buNone/>
              <a:defRPr sz="1400" b="0" i="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Description</a:t>
            </a:r>
          </a:p>
        </p:txBody>
      </p:sp>
    </p:spTree>
    <p:extLst>
      <p:ext uri="{BB962C8B-B14F-4D97-AF65-F5344CB8AC3E}">
        <p14:creationId xmlns:p14="http://schemas.microsoft.com/office/powerpoint/2010/main" val="25726166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images center">
    <p:spTree>
      <p:nvGrpSpPr>
        <p:cNvPr id="1" name=""/>
        <p:cNvGrpSpPr/>
        <p:nvPr/>
      </p:nvGrpSpPr>
      <p:grpSpPr>
        <a:xfrm>
          <a:off x="0" y="0"/>
          <a:ext cx="0" cy="0"/>
          <a:chOff x="0" y="0"/>
          <a:chExt cx="0" cy="0"/>
        </a:xfrm>
      </p:grpSpPr>
      <p:sp>
        <p:nvSpPr>
          <p:cNvPr id="65" name="Picture Placeholder 13"/>
          <p:cNvSpPr>
            <a:spLocks noGrp="1"/>
          </p:cNvSpPr>
          <p:nvPr>
            <p:ph type="pic" sz="quarter" idx="27"/>
          </p:nvPr>
        </p:nvSpPr>
        <p:spPr>
          <a:xfrm>
            <a:off x="1070791" y="4723884"/>
            <a:ext cx="3886990" cy="2207942"/>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22" name="Picture Placeholder 13"/>
          <p:cNvSpPr>
            <a:spLocks noGrp="1"/>
          </p:cNvSpPr>
          <p:nvPr>
            <p:ph type="pic" sz="quarter" idx="28"/>
          </p:nvPr>
        </p:nvSpPr>
        <p:spPr>
          <a:xfrm>
            <a:off x="5383690" y="4723884"/>
            <a:ext cx="3886990" cy="2207942"/>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23" name="Picture Placeholder 13"/>
          <p:cNvSpPr>
            <a:spLocks noGrp="1"/>
          </p:cNvSpPr>
          <p:nvPr>
            <p:ph type="pic" sz="quarter" idx="29"/>
          </p:nvPr>
        </p:nvSpPr>
        <p:spPr>
          <a:xfrm>
            <a:off x="9696587" y="4723884"/>
            <a:ext cx="3886990" cy="2207942"/>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a:t>Drag picture to placeholder or click icon to add</a:t>
            </a:r>
            <a:endParaRPr lang="en-US" dirty="0"/>
          </a:p>
        </p:txBody>
      </p:sp>
      <p:sp>
        <p:nvSpPr>
          <p:cNvPr id="8" name="Rectangle 7">
            <a:extLst>
              <a:ext uri="{FF2B5EF4-FFF2-40B4-BE49-F238E27FC236}">
                <a16:creationId xmlns:a16="http://schemas.microsoft.com/office/drawing/2014/main" id="{207CB07F-D6E0-1D49-80CE-6822EA2786AE}"/>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BEE38C6-3B75-D04F-BE17-FF9232F166E4}"/>
              </a:ext>
            </a:extLst>
          </p:cNvPr>
          <p:cNvSpPr>
            <a:spLocks noGrp="1"/>
          </p:cNvSpPr>
          <p:nvPr>
            <p:ph type="title"/>
          </p:nvPr>
        </p:nvSpPr>
        <p:spPr>
          <a:xfrm>
            <a:off x="1005840" y="561743"/>
            <a:ext cx="12255093" cy="706871"/>
          </a:xfrm>
        </p:spPr>
        <p:txBody>
          <a:bodyPr>
            <a:normAutofit/>
          </a:bodyPr>
          <a:lstStyle>
            <a:lvl1pPr>
              <a:defRPr sz="4000">
                <a:solidFill>
                  <a:schemeClr val="accent5"/>
                </a:solidFill>
              </a:defRPr>
            </a:lvl1pPr>
          </a:lstStyle>
          <a:p>
            <a:r>
              <a:rPr lang="en-US" dirty="0"/>
              <a:t>Click to edit Master title style</a:t>
            </a:r>
          </a:p>
        </p:txBody>
      </p:sp>
      <p:sp>
        <p:nvSpPr>
          <p:cNvPr id="12" name="Text Placeholder 4">
            <a:extLst>
              <a:ext uri="{FF2B5EF4-FFF2-40B4-BE49-F238E27FC236}">
                <a16:creationId xmlns:a16="http://schemas.microsoft.com/office/drawing/2014/main" id="{32778CFC-AD12-0A4C-86E2-7E9B94C77B28}"/>
              </a:ext>
            </a:extLst>
          </p:cNvPr>
          <p:cNvSpPr>
            <a:spLocks noGrp="1"/>
          </p:cNvSpPr>
          <p:nvPr>
            <p:ph type="body" sz="quarter" idx="47"/>
          </p:nvPr>
        </p:nvSpPr>
        <p:spPr>
          <a:xfrm>
            <a:off x="1006475" y="1471612"/>
            <a:ext cx="12617450" cy="2822092"/>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7739325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 images">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974711" y="3060295"/>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sp>
        <p:nvSpPr>
          <p:cNvPr id="13" name="Picture Placeholder 2"/>
          <p:cNvSpPr>
            <a:spLocks noGrp="1"/>
          </p:cNvSpPr>
          <p:nvPr>
            <p:ph type="pic" sz="quarter" idx="11"/>
          </p:nvPr>
        </p:nvSpPr>
        <p:spPr>
          <a:xfrm>
            <a:off x="4939322" y="3060295"/>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sp>
        <p:nvSpPr>
          <p:cNvPr id="14" name="Picture Placeholder 2"/>
          <p:cNvSpPr>
            <a:spLocks noGrp="1"/>
          </p:cNvSpPr>
          <p:nvPr>
            <p:ph type="pic" sz="quarter" idx="12"/>
          </p:nvPr>
        </p:nvSpPr>
        <p:spPr>
          <a:xfrm>
            <a:off x="1974711" y="5330127"/>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sp>
        <p:nvSpPr>
          <p:cNvPr id="15" name="Picture Placeholder 2"/>
          <p:cNvSpPr>
            <a:spLocks noGrp="1"/>
          </p:cNvSpPr>
          <p:nvPr>
            <p:ph type="pic" sz="quarter" idx="13"/>
          </p:nvPr>
        </p:nvSpPr>
        <p:spPr>
          <a:xfrm>
            <a:off x="4939322" y="5330127"/>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sp>
        <p:nvSpPr>
          <p:cNvPr id="8" name="Rectangle 7">
            <a:extLst>
              <a:ext uri="{FF2B5EF4-FFF2-40B4-BE49-F238E27FC236}">
                <a16:creationId xmlns:a16="http://schemas.microsoft.com/office/drawing/2014/main" id="{C504FCD2-27AF-1C4D-9351-2B38FF160AEB}"/>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D25787E1-7046-BD4F-BBAE-BC0432BEA8F1}"/>
              </a:ext>
            </a:extLst>
          </p:cNvPr>
          <p:cNvSpPr>
            <a:spLocks noGrp="1"/>
          </p:cNvSpPr>
          <p:nvPr>
            <p:ph type="title"/>
          </p:nvPr>
        </p:nvSpPr>
        <p:spPr>
          <a:xfrm>
            <a:off x="1005840" y="561743"/>
            <a:ext cx="12255093" cy="706871"/>
          </a:xfrm>
        </p:spPr>
        <p:txBody>
          <a:bodyPr>
            <a:normAutofit/>
          </a:bodyPr>
          <a:lstStyle>
            <a:lvl1pPr>
              <a:defRPr sz="4000">
                <a:solidFill>
                  <a:schemeClr val="accent5"/>
                </a:solidFill>
              </a:defRPr>
            </a:lvl1pPr>
          </a:lstStyle>
          <a:p>
            <a:r>
              <a:rPr lang="en-US" dirty="0"/>
              <a:t>Click to edit Master title style</a:t>
            </a:r>
          </a:p>
        </p:txBody>
      </p:sp>
      <p:sp>
        <p:nvSpPr>
          <p:cNvPr id="16" name="Text Placeholder 4">
            <a:extLst>
              <a:ext uri="{FF2B5EF4-FFF2-40B4-BE49-F238E27FC236}">
                <a16:creationId xmlns:a16="http://schemas.microsoft.com/office/drawing/2014/main" id="{417D7224-3CD8-E041-9390-D5BEA6FD12FD}"/>
              </a:ext>
            </a:extLst>
          </p:cNvPr>
          <p:cNvSpPr>
            <a:spLocks noGrp="1"/>
          </p:cNvSpPr>
          <p:nvPr>
            <p:ph type="body" sz="quarter" idx="47"/>
          </p:nvPr>
        </p:nvSpPr>
        <p:spPr>
          <a:xfrm>
            <a:off x="1006475" y="1471612"/>
            <a:ext cx="12617450" cy="1251709"/>
          </a:xfrm>
        </p:spPr>
        <p:txBody>
          <a:bodyPr/>
          <a:lstStyle>
            <a:lvl1pPr marL="0" indent="0">
              <a:buNone/>
              <a:defRPr/>
            </a:lvl1pPr>
          </a:lstStyle>
          <a:p>
            <a:pPr lvl="0"/>
            <a:r>
              <a:rPr lang="en-US" dirty="0"/>
              <a:t>Click to edit Master text styles</a:t>
            </a:r>
          </a:p>
        </p:txBody>
      </p:sp>
      <p:sp>
        <p:nvSpPr>
          <p:cNvPr id="17" name="Picture Placeholder 2">
            <a:extLst>
              <a:ext uri="{FF2B5EF4-FFF2-40B4-BE49-F238E27FC236}">
                <a16:creationId xmlns:a16="http://schemas.microsoft.com/office/drawing/2014/main" id="{67EBB202-E7F7-234D-87C9-F93B803015EA}"/>
              </a:ext>
            </a:extLst>
          </p:cNvPr>
          <p:cNvSpPr>
            <a:spLocks noGrp="1"/>
          </p:cNvSpPr>
          <p:nvPr>
            <p:ph type="pic" sz="quarter" idx="48"/>
          </p:nvPr>
        </p:nvSpPr>
        <p:spPr>
          <a:xfrm>
            <a:off x="7903933" y="3060295"/>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sp>
        <p:nvSpPr>
          <p:cNvPr id="18" name="Picture Placeholder 2">
            <a:extLst>
              <a:ext uri="{FF2B5EF4-FFF2-40B4-BE49-F238E27FC236}">
                <a16:creationId xmlns:a16="http://schemas.microsoft.com/office/drawing/2014/main" id="{BC5ECCE3-BF80-E846-88AE-B58C1DDEDDBC}"/>
              </a:ext>
            </a:extLst>
          </p:cNvPr>
          <p:cNvSpPr>
            <a:spLocks noGrp="1"/>
          </p:cNvSpPr>
          <p:nvPr>
            <p:ph type="pic" sz="quarter" idx="49"/>
          </p:nvPr>
        </p:nvSpPr>
        <p:spPr>
          <a:xfrm>
            <a:off x="10868544" y="3060295"/>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sp>
        <p:nvSpPr>
          <p:cNvPr id="19" name="Picture Placeholder 2">
            <a:extLst>
              <a:ext uri="{FF2B5EF4-FFF2-40B4-BE49-F238E27FC236}">
                <a16:creationId xmlns:a16="http://schemas.microsoft.com/office/drawing/2014/main" id="{17775B56-E9B3-5F40-973E-ABC63B5F9D94}"/>
              </a:ext>
            </a:extLst>
          </p:cNvPr>
          <p:cNvSpPr>
            <a:spLocks noGrp="1"/>
          </p:cNvSpPr>
          <p:nvPr>
            <p:ph type="pic" sz="quarter" idx="50"/>
          </p:nvPr>
        </p:nvSpPr>
        <p:spPr>
          <a:xfrm>
            <a:off x="7903933" y="5330127"/>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sp>
        <p:nvSpPr>
          <p:cNvPr id="20" name="Picture Placeholder 2">
            <a:extLst>
              <a:ext uri="{FF2B5EF4-FFF2-40B4-BE49-F238E27FC236}">
                <a16:creationId xmlns:a16="http://schemas.microsoft.com/office/drawing/2014/main" id="{47C57EA7-BCAE-2C45-B76E-23BD75CFD52E}"/>
              </a:ext>
            </a:extLst>
          </p:cNvPr>
          <p:cNvSpPr>
            <a:spLocks noGrp="1"/>
          </p:cNvSpPr>
          <p:nvPr>
            <p:ph type="pic" sz="quarter" idx="51"/>
          </p:nvPr>
        </p:nvSpPr>
        <p:spPr>
          <a:xfrm>
            <a:off x="10868544" y="5330127"/>
            <a:ext cx="1777117" cy="1777117"/>
          </a:xfrm>
          <a:prstGeom prst="rect">
            <a:avLst/>
          </a:prstGeom>
          <a:solidFill>
            <a:schemeClr val="bg1">
              <a:lumMod val="95000"/>
            </a:schemeClr>
          </a:solidFill>
        </p:spPr>
        <p:txBody>
          <a:bodyPr>
            <a:normAutofit/>
          </a:bodyPr>
          <a:lstStyle>
            <a:lvl1pPr>
              <a:defRPr sz="1439"/>
            </a:lvl1pPr>
          </a:lstStyle>
          <a:p>
            <a:r>
              <a:rPr lang="en-US" dirty="0"/>
              <a:t>Drag picture</a:t>
            </a:r>
          </a:p>
        </p:txBody>
      </p:sp>
      <p:cxnSp>
        <p:nvCxnSpPr>
          <p:cNvPr id="21" name="Straight Connector 20">
            <a:extLst>
              <a:ext uri="{FF2B5EF4-FFF2-40B4-BE49-F238E27FC236}">
                <a16:creationId xmlns:a16="http://schemas.microsoft.com/office/drawing/2014/main" id="{83E80165-5317-8F45-A427-2EB8CADD8E6C}"/>
              </a:ext>
            </a:extLst>
          </p:cNvPr>
          <p:cNvCxnSpPr>
            <a:cxnSpLocks/>
          </p:cNvCxnSpPr>
          <p:nvPr userDrawn="1"/>
        </p:nvCxnSpPr>
        <p:spPr>
          <a:xfrm>
            <a:off x="1005840" y="5098912"/>
            <a:ext cx="126180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8ED7173-2112-2943-A995-23C8AA0366C5}"/>
              </a:ext>
            </a:extLst>
          </p:cNvPr>
          <p:cNvCxnSpPr/>
          <p:nvPr/>
        </p:nvCxnSpPr>
        <p:spPr>
          <a:xfrm>
            <a:off x="4402812" y="2926318"/>
            <a:ext cx="0" cy="4451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0F15B1-4C77-DB4A-A9F4-09E5F276BD21}"/>
              </a:ext>
            </a:extLst>
          </p:cNvPr>
          <p:cNvCxnSpPr/>
          <p:nvPr/>
        </p:nvCxnSpPr>
        <p:spPr>
          <a:xfrm>
            <a:off x="7318917" y="2926318"/>
            <a:ext cx="0" cy="4451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19CE3C6-8455-6D48-8FD4-7D49CFCE817B}"/>
              </a:ext>
            </a:extLst>
          </p:cNvPr>
          <p:cNvCxnSpPr/>
          <p:nvPr userDrawn="1"/>
        </p:nvCxnSpPr>
        <p:spPr>
          <a:xfrm>
            <a:off x="10297644" y="2926318"/>
            <a:ext cx="0" cy="4451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551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grid left">
    <p:spTree>
      <p:nvGrpSpPr>
        <p:cNvPr id="1" name=""/>
        <p:cNvGrpSpPr/>
        <p:nvPr/>
      </p:nvGrpSpPr>
      <p:grpSpPr>
        <a:xfrm>
          <a:off x="0" y="0"/>
          <a:ext cx="0" cy="0"/>
          <a:chOff x="0" y="0"/>
          <a:chExt cx="0" cy="0"/>
        </a:xfrm>
      </p:grpSpPr>
      <p:sp>
        <p:nvSpPr>
          <p:cNvPr id="34" name="Picture Placeholder 17"/>
          <p:cNvSpPr>
            <a:spLocks noGrp="1"/>
          </p:cNvSpPr>
          <p:nvPr>
            <p:ph type="pic" sz="quarter" idx="18"/>
          </p:nvPr>
        </p:nvSpPr>
        <p:spPr>
          <a:xfrm>
            <a:off x="1427624" y="755293"/>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35" name="Picture Placeholder 17"/>
          <p:cNvSpPr>
            <a:spLocks noGrp="1"/>
          </p:cNvSpPr>
          <p:nvPr>
            <p:ph type="pic" sz="quarter" idx="19"/>
          </p:nvPr>
        </p:nvSpPr>
        <p:spPr>
          <a:xfrm>
            <a:off x="3474224" y="755293"/>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36" name="Picture Placeholder 17"/>
          <p:cNvSpPr>
            <a:spLocks noGrp="1"/>
          </p:cNvSpPr>
          <p:nvPr>
            <p:ph type="pic" sz="quarter" idx="20"/>
          </p:nvPr>
        </p:nvSpPr>
        <p:spPr>
          <a:xfrm>
            <a:off x="5520824" y="755974"/>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37" name="Picture Placeholder 17"/>
          <p:cNvSpPr>
            <a:spLocks noGrp="1"/>
          </p:cNvSpPr>
          <p:nvPr>
            <p:ph type="pic" sz="quarter" idx="21"/>
          </p:nvPr>
        </p:nvSpPr>
        <p:spPr>
          <a:xfrm>
            <a:off x="1427624" y="2779494"/>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38" name="Picture Placeholder 17"/>
          <p:cNvSpPr>
            <a:spLocks noGrp="1"/>
          </p:cNvSpPr>
          <p:nvPr>
            <p:ph type="pic" sz="quarter" idx="22"/>
          </p:nvPr>
        </p:nvSpPr>
        <p:spPr>
          <a:xfrm>
            <a:off x="3474224" y="2779494"/>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39" name="Picture Placeholder 17"/>
          <p:cNvSpPr>
            <a:spLocks noGrp="1"/>
          </p:cNvSpPr>
          <p:nvPr>
            <p:ph type="pic" sz="quarter" idx="23"/>
          </p:nvPr>
        </p:nvSpPr>
        <p:spPr>
          <a:xfrm>
            <a:off x="5520824" y="2780174"/>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40" name="Picture Placeholder 17"/>
          <p:cNvSpPr>
            <a:spLocks noGrp="1"/>
          </p:cNvSpPr>
          <p:nvPr>
            <p:ph type="pic" sz="quarter" idx="24"/>
          </p:nvPr>
        </p:nvSpPr>
        <p:spPr>
          <a:xfrm>
            <a:off x="1427624" y="4830063"/>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41" name="Picture Placeholder 17"/>
          <p:cNvSpPr>
            <a:spLocks noGrp="1"/>
          </p:cNvSpPr>
          <p:nvPr>
            <p:ph type="pic" sz="quarter" idx="25"/>
          </p:nvPr>
        </p:nvSpPr>
        <p:spPr>
          <a:xfrm>
            <a:off x="3474224" y="4830063"/>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42" name="Picture Placeholder 17"/>
          <p:cNvSpPr>
            <a:spLocks noGrp="1"/>
          </p:cNvSpPr>
          <p:nvPr>
            <p:ph type="pic" sz="quarter" idx="26"/>
          </p:nvPr>
        </p:nvSpPr>
        <p:spPr>
          <a:xfrm>
            <a:off x="5520824" y="4830743"/>
            <a:ext cx="1503597" cy="1498615"/>
          </a:xfrm>
          <a:solidFill>
            <a:schemeClr val="bg1">
              <a:lumMod val="95000"/>
            </a:schemeClr>
          </a:solidFill>
        </p:spPr>
        <p:txBody>
          <a:bodyPr>
            <a:normAutofit/>
          </a:bodyPr>
          <a:lstStyle>
            <a:lvl1pPr marL="0" indent="0">
              <a:buNone/>
              <a:defRPr sz="1679">
                <a:solidFill>
                  <a:schemeClr val="tx1"/>
                </a:solidFill>
              </a:defRPr>
            </a:lvl1pPr>
          </a:lstStyle>
          <a:p>
            <a:endParaRPr lang="en-US" dirty="0"/>
          </a:p>
        </p:txBody>
      </p:sp>
      <p:sp>
        <p:nvSpPr>
          <p:cNvPr id="13" name="Title 1">
            <a:extLst>
              <a:ext uri="{FF2B5EF4-FFF2-40B4-BE49-F238E27FC236}">
                <a16:creationId xmlns:a16="http://schemas.microsoft.com/office/drawing/2014/main" id="{17732C34-C8ED-F440-825A-9B02B31D9D55}"/>
              </a:ext>
            </a:extLst>
          </p:cNvPr>
          <p:cNvSpPr>
            <a:spLocks noGrp="1"/>
          </p:cNvSpPr>
          <p:nvPr>
            <p:ph type="title"/>
          </p:nvPr>
        </p:nvSpPr>
        <p:spPr>
          <a:xfrm>
            <a:off x="7438292" y="792171"/>
            <a:ext cx="6186268" cy="706871"/>
          </a:xfrm>
        </p:spPr>
        <p:txBody>
          <a:bodyPr>
            <a:normAutofit/>
          </a:bodyPr>
          <a:lstStyle>
            <a:lvl1pPr>
              <a:defRPr sz="4000">
                <a:solidFill>
                  <a:schemeClr val="accent5"/>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5563A8FA-8D07-6B4D-96E9-EADE2807596F}"/>
              </a:ext>
            </a:extLst>
          </p:cNvPr>
          <p:cNvSpPr>
            <a:spLocks noGrp="1"/>
          </p:cNvSpPr>
          <p:nvPr>
            <p:ph idx="1"/>
          </p:nvPr>
        </p:nvSpPr>
        <p:spPr>
          <a:xfrm>
            <a:off x="7438292" y="1864257"/>
            <a:ext cx="6186268" cy="5044714"/>
          </a:xfrm>
        </p:spPr>
        <p:txBody>
          <a:bodyPr/>
          <a:lstStyle>
            <a:lvl1pPr>
              <a:defRPr sz="3200"/>
            </a:lvl1pPr>
            <a:lvl2pPr>
              <a:defRPr sz="2800"/>
            </a:lvl2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086307C6-8780-3040-8077-7815B265175E}"/>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9C53205E-9785-714B-A297-75723CF3C7B2}"/>
              </a:ext>
            </a:extLst>
          </p:cNvPr>
          <p:cNvGrpSpPr/>
          <p:nvPr userDrawn="1"/>
        </p:nvGrpSpPr>
        <p:grpSpPr>
          <a:xfrm>
            <a:off x="3167779" y="487356"/>
            <a:ext cx="2084832" cy="6208776"/>
            <a:chOff x="5276457" y="784562"/>
            <a:chExt cx="3474720" cy="10652760"/>
          </a:xfrm>
        </p:grpSpPr>
        <p:cxnSp>
          <p:nvCxnSpPr>
            <p:cNvPr id="17" name="Straight Connector 16">
              <a:extLst>
                <a:ext uri="{FF2B5EF4-FFF2-40B4-BE49-F238E27FC236}">
                  <a16:creationId xmlns:a16="http://schemas.microsoft.com/office/drawing/2014/main" id="{A0BAFB63-6191-6A4C-89E7-60CF03D975B9}"/>
                </a:ext>
              </a:extLst>
            </p:cNvPr>
            <p:cNvCxnSpPr/>
            <p:nvPr/>
          </p:nvCxnSpPr>
          <p:spPr>
            <a:xfrm>
              <a:off x="5276457" y="784562"/>
              <a:ext cx="0" cy="10652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8BAFCB-37AE-4C43-A135-BAB41D860799}"/>
                </a:ext>
              </a:extLst>
            </p:cNvPr>
            <p:cNvCxnSpPr/>
            <p:nvPr/>
          </p:nvCxnSpPr>
          <p:spPr>
            <a:xfrm>
              <a:off x="8751177" y="784562"/>
              <a:ext cx="0" cy="10652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DC529424-85CE-854D-B22F-AAEE2356A2A9}"/>
              </a:ext>
            </a:extLst>
          </p:cNvPr>
          <p:cNvCxnSpPr/>
          <p:nvPr userDrawn="1"/>
        </p:nvCxnSpPr>
        <p:spPr>
          <a:xfrm>
            <a:off x="1005840" y="2517691"/>
            <a:ext cx="6309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B965E57-9779-DF4B-93F3-7F10A45C8886}"/>
              </a:ext>
            </a:extLst>
          </p:cNvPr>
          <p:cNvCxnSpPr/>
          <p:nvPr userDrawn="1"/>
        </p:nvCxnSpPr>
        <p:spPr>
          <a:xfrm>
            <a:off x="1005840" y="4528896"/>
            <a:ext cx="6309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14588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image grid lef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6307C6-8780-3040-8077-7815B265175E}"/>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1750F7F-EC5B-464A-A673-5BE7B05208F1}"/>
              </a:ext>
            </a:extLst>
          </p:cNvPr>
          <p:cNvCxnSpPr/>
          <p:nvPr userDrawn="1"/>
        </p:nvCxnSpPr>
        <p:spPr>
          <a:xfrm>
            <a:off x="1285983" y="5417682"/>
            <a:ext cx="120880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DD4E72-1B25-6445-AE06-C2E2EF3A6B3B}"/>
              </a:ext>
            </a:extLst>
          </p:cNvPr>
          <p:cNvCxnSpPr/>
          <p:nvPr userDrawn="1"/>
        </p:nvCxnSpPr>
        <p:spPr>
          <a:xfrm>
            <a:off x="5234323" y="3417564"/>
            <a:ext cx="0" cy="40184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6AFB394-717B-E842-A478-0CC481226590}"/>
              </a:ext>
            </a:extLst>
          </p:cNvPr>
          <p:cNvCxnSpPr/>
          <p:nvPr userDrawn="1"/>
        </p:nvCxnSpPr>
        <p:spPr>
          <a:xfrm>
            <a:off x="9415850" y="3417564"/>
            <a:ext cx="0" cy="40184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icture Placeholder 7">
            <a:extLst>
              <a:ext uri="{FF2B5EF4-FFF2-40B4-BE49-F238E27FC236}">
                <a16:creationId xmlns:a16="http://schemas.microsoft.com/office/drawing/2014/main" id="{0830FBB1-F23F-5F4C-9D36-544F38538A9C}"/>
              </a:ext>
            </a:extLst>
          </p:cNvPr>
          <p:cNvSpPr>
            <a:spLocks noGrp="1"/>
          </p:cNvSpPr>
          <p:nvPr>
            <p:ph type="pic" sz="quarter" idx="14"/>
          </p:nvPr>
        </p:nvSpPr>
        <p:spPr>
          <a:xfrm>
            <a:off x="1486676" y="3616906"/>
            <a:ext cx="3233370" cy="1601434"/>
          </a:xfrm>
        </p:spPr>
      </p:sp>
      <p:sp>
        <p:nvSpPr>
          <p:cNvPr id="25" name="Picture Placeholder 9">
            <a:extLst>
              <a:ext uri="{FF2B5EF4-FFF2-40B4-BE49-F238E27FC236}">
                <a16:creationId xmlns:a16="http://schemas.microsoft.com/office/drawing/2014/main" id="{CC7FE9BA-B9D9-034E-9783-39BAF83A773F}"/>
              </a:ext>
            </a:extLst>
          </p:cNvPr>
          <p:cNvSpPr>
            <a:spLocks noGrp="1"/>
          </p:cNvSpPr>
          <p:nvPr>
            <p:ph type="pic" sz="quarter" idx="15"/>
          </p:nvPr>
        </p:nvSpPr>
        <p:spPr>
          <a:xfrm>
            <a:off x="5698515" y="3616905"/>
            <a:ext cx="3233370" cy="1601434"/>
          </a:xfrm>
        </p:spPr>
      </p:sp>
      <p:sp>
        <p:nvSpPr>
          <p:cNvPr id="26" name="Picture Placeholder 8">
            <a:extLst>
              <a:ext uri="{FF2B5EF4-FFF2-40B4-BE49-F238E27FC236}">
                <a16:creationId xmlns:a16="http://schemas.microsoft.com/office/drawing/2014/main" id="{2847F272-96B9-2B43-82EC-A51A0E0FBE77}"/>
              </a:ext>
            </a:extLst>
          </p:cNvPr>
          <p:cNvSpPr>
            <a:spLocks noGrp="1"/>
          </p:cNvSpPr>
          <p:nvPr>
            <p:ph type="pic" sz="quarter" idx="16"/>
          </p:nvPr>
        </p:nvSpPr>
        <p:spPr>
          <a:xfrm>
            <a:off x="1486676" y="5626116"/>
            <a:ext cx="3233370" cy="1601434"/>
          </a:xfrm>
        </p:spPr>
      </p:sp>
      <p:sp>
        <p:nvSpPr>
          <p:cNvPr id="27" name="Picture Placeholder 10">
            <a:extLst>
              <a:ext uri="{FF2B5EF4-FFF2-40B4-BE49-F238E27FC236}">
                <a16:creationId xmlns:a16="http://schemas.microsoft.com/office/drawing/2014/main" id="{F54B17F1-BFDD-964F-AD57-31DB7732CA1D}"/>
              </a:ext>
            </a:extLst>
          </p:cNvPr>
          <p:cNvSpPr>
            <a:spLocks noGrp="1"/>
          </p:cNvSpPr>
          <p:nvPr>
            <p:ph type="pic" sz="quarter" idx="17"/>
          </p:nvPr>
        </p:nvSpPr>
        <p:spPr>
          <a:xfrm>
            <a:off x="5698515" y="5626115"/>
            <a:ext cx="3233370" cy="1601434"/>
          </a:xfrm>
        </p:spPr>
      </p:sp>
      <p:sp>
        <p:nvSpPr>
          <p:cNvPr id="28" name="Picture Placeholder 12">
            <a:extLst>
              <a:ext uri="{FF2B5EF4-FFF2-40B4-BE49-F238E27FC236}">
                <a16:creationId xmlns:a16="http://schemas.microsoft.com/office/drawing/2014/main" id="{25EE3F69-1488-DB44-848A-D15539C86414}"/>
              </a:ext>
            </a:extLst>
          </p:cNvPr>
          <p:cNvSpPr>
            <a:spLocks noGrp="1"/>
          </p:cNvSpPr>
          <p:nvPr>
            <p:ph type="pic" sz="quarter" idx="18"/>
          </p:nvPr>
        </p:nvSpPr>
        <p:spPr>
          <a:xfrm>
            <a:off x="9881130" y="3616905"/>
            <a:ext cx="3233370" cy="1601434"/>
          </a:xfrm>
        </p:spPr>
      </p:sp>
      <p:sp>
        <p:nvSpPr>
          <p:cNvPr id="29" name="Picture Placeholder 11">
            <a:extLst>
              <a:ext uri="{FF2B5EF4-FFF2-40B4-BE49-F238E27FC236}">
                <a16:creationId xmlns:a16="http://schemas.microsoft.com/office/drawing/2014/main" id="{CEBF9513-51E1-F342-AAB6-E4A104B8B1D6}"/>
              </a:ext>
            </a:extLst>
          </p:cNvPr>
          <p:cNvSpPr>
            <a:spLocks noGrp="1"/>
          </p:cNvSpPr>
          <p:nvPr>
            <p:ph type="pic" sz="quarter" idx="19"/>
          </p:nvPr>
        </p:nvSpPr>
        <p:spPr>
          <a:xfrm>
            <a:off x="9881130" y="5626115"/>
            <a:ext cx="3233370" cy="1601434"/>
          </a:xfrm>
        </p:spPr>
      </p:sp>
      <p:sp>
        <p:nvSpPr>
          <p:cNvPr id="30" name="Title 1">
            <a:extLst>
              <a:ext uri="{FF2B5EF4-FFF2-40B4-BE49-F238E27FC236}">
                <a16:creationId xmlns:a16="http://schemas.microsoft.com/office/drawing/2014/main" id="{D2DD160C-1336-C64A-9E9F-9648B40A1FE5}"/>
              </a:ext>
            </a:extLst>
          </p:cNvPr>
          <p:cNvSpPr>
            <a:spLocks noGrp="1"/>
          </p:cNvSpPr>
          <p:nvPr>
            <p:ph type="title"/>
          </p:nvPr>
        </p:nvSpPr>
        <p:spPr>
          <a:xfrm>
            <a:off x="1005840" y="561743"/>
            <a:ext cx="12255093" cy="706871"/>
          </a:xfrm>
        </p:spPr>
        <p:txBody>
          <a:bodyPr>
            <a:normAutofit/>
          </a:bodyPr>
          <a:lstStyle>
            <a:lvl1pPr>
              <a:defRPr sz="4000">
                <a:solidFill>
                  <a:schemeClr val="accent5"/>
                </a:solidFill>
              </a:defRPr>
            </a:lvl1pPr>
          </a:lstStyle>
          <a:p>
            <a:r>
              <a:rPr lang="en-US" dirty="0"/>
              <a:t>Click to edit Master title style</a:t>
            </a:r>
          </a:p>
        </p:txBody>
      </p:sp>
      <p:sp>
        <p:nvSpPr>
          <p:cNvPr id="31" name="Text Placeholder 4">
            <a:extLst>
              <a:ext uri="{FF2B5EF4-FFF2-40B4-BE49-F238E27FC236}">
                <a16:creationId xmlns:a16="http://schemas.microsoft.com/office/drawing/2014/main" id="{894069E4-560D-A44B-9DD4-EC915C76CBE3}"/>
              </a:ext>
            </a:extLst>
          </p:cNvPr>
          <p:cNvSpPr>
            <a:spLocks noGrp="1"/>
          </p:cNvSpPr>
          <p:nvPr>
            <p:ph type="body" sz="quarter" idx="47"/>
          </p:nvPr>
        </p:nvSpPr>
        <p:spPr>
          <a:xfrm>
            <a:off x="1006475" y="1471612"/>
            <a:ext cx="12617450" cy="1601432"/>
          </a:xfrm>
        </p:spPr>
        <p:txBody>
          <a:bodyPr>
            <a:normAutofit/>
          </a:bodyPr>
          <a:lstStyle>
            <a:lvl1pPr marL="0" indent="0">
              <a:buNone/>
              <a:defRPr sz="2800"/>
            </a:lvl1pPr>
          </a:lstStyle>
          <a:p>
            <a:pPr lvl="0"/>
            <a:r>
              <a:rPr lang="en-US" dirty="0"/>
              <a:t>Click to edit Master text styles</a:t>
            </a:r>
          </a:p>
        </p:txBody>
      </p:sp>
    </p:spTree>
    <p:extLst>
      <p:ext uri="{BB962C8B-B14F-4D97-AF65-F5344CB8AC3E}">
        <p14:creationId xmlns:p14="http://schemas.microsoft.com/office/powerpoint/2010/main" val="28670660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les- 1">
    <p:spTree>
      <p:nvGrpSpPr>
        <p:cNvPr id="1" name=""/>
        <p:cNvGrpSpPr/>
        <p:nvPr/>
      </p:nvGrpSpPr>
      <p:grpSpPr>
        <a:xfrm>
          <a:off x="0" y="0"/>
          <a:ext cx="0" cy="0"/>
          <a:chOff x="0" y="0"/>
          <a:chExt cx="0" cy="0"/>
        </a:xfrm>
      </p:grpSpPr>
      <p:sp>
        <p:nvSpPr>
          <p:cNvPr id="20" name="Picture Placeholder 13"/>
          <p:cNvSpPr>
            <a:spLocks noGrp="1"/>
          </p:cNvSpPr>
          <p:nvPr>
            <p:ph type="pic" sz="quarter" idx="36"/>
          </p:nvPr>
        </p:nvSpPr>
        <p:spPr>
          <a:xfrm>
            <a:off x="0" y="-22860"/>
            <a:ext cx="4876800"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21" name="Picture Placeholder 13"/>
          <p:cNvSpPr>
            <a:spLocks noGrp="1"/>
          </p:cNvSpPr>
          <p:nvPr>
            <p:ph type="pic" sz="quarter" idx="37"/>
          </p:nvPr>
        </p:nvSpPr>
        <p:spPr>
          <a:xfrm>
            <a:off x="9753600" y="-22860"/>
            <a:ext cx="4876800"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22" name="Picture Placeholder 13"/>
          <p:cNvSpPr>
            <a:spLocks noGrp="1"/>
          </p:cNvSpPr>
          <p:nvPr>
            <p:ph type="pic" sz="quarter" idx="38"/>
          </p:nvPr>
        </p:nvSpPr>
        <p:spPr>
          <a:xfrm>
            <a:off x="4876801" y="4137660"/>
            <a:ext cx="4876800" cy="409194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3" name="Text Placeholder 2">
            <a:extLst>
              <a:ext uri="{FF2B5EF4-FFF2-40B4-BE49-F238E27FC236}">
                <a16:creationId xmlns:a16="http://schemas.microsoft.com/office/drawing/2014/main" id="{620EFDE3-E12E-3744-A620-2B6782C6128D}"/>
              </a:ext>
            </a:extLst>
          </p:cNvPr>
          <p:cNvSpPr>
            <a:spLocks noGrp="1"/>
          </p:cNvSpPr>
          <p:nvPr>
            <p:ph type="body" sz="quarter" idx="39"/>
          </p:nvPr>
        </p:nvSpPr>
        <p:spPr>
          <a:xfrm>
            <a:off x="5486400" y="701675"/>
            <a:ext cx="3571875" cy="2786063"/>
          </a:xfrm>
        </p:spPr>
        <p:txBody>
          <a:bodyPr/>
          <a:lstStyle>
            <a:lvl1pPr marL="0" indent="0" algn="ctr">
              <a:buNone/>
              <a:defRPr sz="2400">
                <a:solidFill>
                  <a:schemeClr val="accent5"/>
                </a:solidFill>
              </a:defRPr>
            </a:lvl1pPr>
            <a:lvl2pPr marL="0" indent="0" algn="ctr">
              <a:buNone/>
              <a:defRPr sz="20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
        <p:nvSpPr>
          <p:cNvPr id="8" name="Text Placeholder 2">
            <a:extLst>
              <a:ext uri="{FF2B5EF4-FFF2-40B4-BE49-F238E27FC236}">
                <a16:creationId xmlns:a16="http://schemas.microsoft.com/office/drawing/2014/main" id="{AFAEC24D-6C20-C343-B2EE-168D84E38E24}"/>
              </a:ext>
            </a:extLst>
          </p:cNvPr>
          <p:cNvSpPr>
            <a:spLocks noGrp="1"/>
          </p:cNvSpPr>
          <p:nvPr>
            <p:ph type="body" sz="quarter" idx="40"/>
          </p:nvPr>
        </p:nvSpPr>
        <p:spPr>
          <a:xfrm>
            <a:off x="652462" y="4790598"/>
            <a:ext cx="3571875" cy="2786063"/>
          </a:xfrm>
        </p:spPr>
        <p:txBody>
          <a:bodyPr/>
          <a:lstStyle>
            <a:lvl1pPr marL="0" indent="0" algn="ctr">
              <a:buNone/>
              <a:defRPr sz="2400">
                <a:solidFill>
                  <a:schemeClr val="accent5"/>
                </a:solidFill>
              </a:defRPr>
            </a:lvl1pPr>
            <a:lvl2pPr marL="0" indent="0" algn="ctr">
              <a:buNone/>
              <a:defRPr sz="20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
        <p:nvSpPr>
          <p:cNvPr id="9" name="Text Placeholder 2">
            <a:extLst>
              <a:ext uri="{FF2B5EF4-FFF2-40B4-BE49-F238E27FC236}">
                <a16:creationId xmlns:a16="http://schemas.microsoft.com/office/drawing/2014/main" id="{6FBC4972-9F78-4E41-950E-7EFFB1321175}"/>
              </a:ext>
            </a:extLst>
          </p:cNvPr>
          <p:cNvSpPr>
            <a:spLocks noGrp="1"/>
          </p:cNvSpPr>
          <p:nvPr>
            <p:ph type="body" sz="quarter" idx="41"/>
          </p:nvPr>
        </p:nvSpPr>
        <p:spPr>
          <a:xfrm>
            <a:off x="10406063" y="4790598"/>
            <a:ext cx="3571875" cy="2786063"/>
          </a:xfrm>
        </p:spPr>
        <p:txBody>
          <a:bodyPr/>
          <a:lstStyle>
            <a:lvl1pPr marL="0" indent="0" algn="ctr">
              <a:buNone/>
              <a:defRPr sz="2400">
                <a:solidFill>
                  <a:schemeClr val="accent5"/>
                </a:solidFill>
              </a:defRPr>
            </a:lvl1pPr>
            <a:lvl2pPr marL="0" indent="0" algn="ctr">
              <a:buNone/>
              <a:defRPr sz="20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797716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les- 2">
    <p:spTree>
      <p:nvGrpSpPr>
        <p:cNvPr id="1" name=""/>
        <p:cNvGrpSpPr/>
        <p:nvPr/>
      </p:nvGrpSpPr>
      <p:grpSpPr>
        <a:xfrm>
          <a:off x="0" y="0"/>
          <a:ext cx="0" cy="0"/>
          <a:chOff x="0" y="0"/>
          <a:chExt cx="0" cy="0"/>
        </a:xfrm>
      </p:grpSpPr>
      <p:sp>
        <p:nvSpPr>
          <p:cNvPr id="20" name="Picture Placeholder 13"/>
          <p:cNvSpPr>
            <a:spLocks noGrp="1"/>
          </p:cNvSpPr>
          <p:nvPr>
            <p:ph type="pic" sz="quarter" idx="36"/>
          </p:nvPr>
        </p:nvSpPr>
        <p:spPr>
          <a:xfrm>
            <a:off x="0" y="4069080"/>
            <a:ext cx="4876800"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21" name="Picture Placeholder 13"/>
          <p:cNvSpPr>
            <a:spLocks noGrp="1"/>
          </p:cNvSpPr>
          <p:nvPr>
            <p:ph type="pic" sz="quarter" idx="37"/>
          </p:nvPr>
        </p:nvSpPr>
        <p:spPr>
          <a:xfrm>
            <a:off x="9753600" y="4069080"/>
            <a:ext cx="4876800"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22" name="Picture Placeholder 13"/>
          <p:cNvSpPr>
            <a:spLocks noGrp="1"/>
          </p:cNvSpPr>
          <p:nvPr>
            <p:ph type="pic" sz="quarter" idx="38"/>
          </p:nvPr>
        </p:nvSpPr>
        <p:spPr>
          <a:xfrm>
            <a:off x="4876800" y="0"/>
            <a:ext cx="4876800" cy="406908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5" name="Text Placeholder 2">
            <a:extLst>
              <a:ext uri="{FF2B5EF4-FFF2-40B4-BE49-F238E27FC236}">
                <a16:creationId xmlns:a16="http://schemas.microsoft.com/office/drawing/2014/main" id="{8D1782DE-D628-A648-BB2C-48731F808E96}"/>
              </a:ext>
            </a:extLst>
          </p:cNvPr>
          <p:cNvSpPr>
            <a:spLocks noGrp="1"/>
          </p:cNvSpPr>
          <p:nvPr>
            <p:ph type="body" sz="quarter" idx="40"/>
          </p:nvPr>
        </p:nvSpPr>
        <p:spPr>
          <a:xfrm>
            <a:off x="652462" y="641509"/>
            <a:ext cx="3571875" cy="2786063"/>
          </a:xfrm>
        </p:spPr>
        <p:txBody>
          <a:bodyPr/>
          <a:lstStyle>
            <a:lvl1pPr marL="0" indent="0" algn="ctr">
              <a:buNone/>
              <a:defRPr sz="2400">
                <a:solidFill>
                  <a:schemeClr val="accent5"/>
                </a:solidFill>
              </a:defRPr>
            </a:lvl1pPr>
            <a:lvl2pPr marL="0" indent="0" algn="ctr">
              <a:buNone/>
              <a:defRPr sz="20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
        <p:nvSpPr>
          <p:cNvPr id="6" name="Text Placeholder 2">
            <a:extLst>
              <a:ext uri="{FF2B5EF4-FFF2-40B4-BE49-F238E27FC236}">
                <a16:creationId xmlns:a16="http://schemas.microsoft.com/office/drawing/2014/main" id="{9CED83C2-DB58-4F44-87A6-3921C514034C}"/>
              </a:ext>
            </a:extLst>
          </p:cNvPr>
          <p:cNvSpPr>
            <a:spLocks noGrp="1"/>
          </p:cNvSpPr>
          <p:nvPr>
            <p:ph type="body" sz="quarter" idx="41"/>
          </p:nvPr>
        </p:nvSpPr>
        <p:spPr>
          <a:xfrm>
            <a:off x="5529262" y="4790598"/>
            <a:ext cx="3571875" cy="2786063"/>
          </a:xfrm>
        </p:spPr>
        <p:txBody>
          <a:bodyPr/>
          <a:lstStyle>
            <a:lvl1pPr marL="0" indent="0" algn="ctr">
              <a:buNone/>
              <a:defRPr sz="2400">
                <a:solidFill>
                  <a:schemeClr val="accent5"/>
                </a:solidFill>
              </a:defRPr>
            </a:lvl1pPr>
            <a:lvl2pPr marL="0" indent="0" algn="ctr">
              <a:buNone/>
              <a:defRPr sz="20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
        <p:nvSpPr>
          <p:cNvPr id="7" name="Text Placeholder 2">
            <a:extLst>
              <a:ext uri="{FF2B5EF4-FFF2-40B4-BE49-F238E27FC236}">
                <a16:creationId xmlns:a16="http://schemas.microsoft.com/office/drawing/2014/main" id="{4FA986F4-9512-A748-8246-215C81EB0F92}"/>
              </a:ext>
            </a:extLst>
          </p:cNvPr>
          <p:cNvSpPr>
            <a:spLocks noGrp="1"/>
          </p:cNvSpPr>
          <p:nvPr>
            <p:ph type="body" sz="quarter" idx="42"/>
          </p:nvPr>
        </p:nvSpPr>
        <p:spPr>
          <a:xfrm>
            <a:off x="10406062" y="641509"/>
            <a:ext cx="3571875" cy="2786063"/>
          </a:xfrm>
        </p:spPr>
        <p:txBody>
          <a:bodyPr/>
          <a:lstStyle>
            <a:lvl1pPr marL="0" indent="0" algn="ctr">
              <a:buNone/>
              <a:defRPr sz="2400">
                <a:solidFill>
                  <a:schemeClr val="accent5"/>
                </a:solidFill>
              </a:defRPr>
            </a:lvl1pPr>
            <a:lvl2pPr marL="0" indent="0" algn="ctr">
              <a:buNone/>
              <a:defRPr sz="20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984910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les- 3">
    <p:spTree>
      <p:nvGrpSpPr>
        <p:cNvPr id="1" name=""/>
        <p:cNvGrpSpPr/>
        <p:nvPr/>
      </p:nvGrpSpPr>
      <p:grpSpPr>
        <a:xfrm>
          <a:off x="0" y="0"/>
          <a:ext cx="0" cy="0"/>
          <a:chOff x="0" y="0"/>
          <a:chExt cx="0" cy="0"/>
        </a:xfrm>
      </p:grpSpPr>
      <p:sp>
        <p:nvSpPr>
          <p:cNvPr id="8" name="Picture Placeholder 13"/>
          <p:cNvSpPr>
            <a:spLocks noGrp="1"/>
          </p:cNvSpPr>
          <p:nvPr>
            <p:ph type="pic" sz="quarter" idx="36"/>
          </p:nvPr>
        </p:nvSpPr>
        <p:spPr>
          <a:xfrm>
            <a:off x="0" y="-45720"/>
            <a:ext cx="7315199"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9" name="Picture Placeholder 13"/>
          <p:cNvSpPr>
            <a:spLocks noGrp="1"/>
          </p:cNvSpPr>
          <p:nvPr>
            <p:ph type="pic" sz="quarter" idx="37"/>
          </p:nvPr>
        </p:nvSpPr>
        <p:spPr>
          <a:xfrm>
            <a:off x="7315200" y="4137660"/>
            <a:ext cx="7315199"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4" name="Text Placeholder 2">
            <a:extLst>
              <a:ext uri="{FF2B5EF4-FFF2-40B4-BE49-F238E27FC236}">
                <a16:creationId xmlns:a16="http://schemas.microsoft.com/office/drawing/2014/main" id="{9409329B-F2D5-F14F-9D92-D489DA50BC1A}"/>
              </a:ext>
            </a:extLst>
          </p:cNvPr>
          <p:cNvSpPr>
            <a:spLocks noGrp="1"/>
          </p:cNvSpPr>
          <p:nvPr>
            <p:ph type="body" sz="quarter" idx="40"/>
          </p:nvPr>
        </p:nvSpPr>
        <p:spPr>
          <a:xfrm>
            <a:off x="652462" y="4790598"/>
            <a:ext cx="5897194" cy="2786063"/>
          </a:xfrm>
        </p:spPr>
        <p:txBody>
          <a:bodyPr/>
          <a:lstStyle>
            <a:lvl1pPr marL="0" indent="0">
              <a:buNone/>
              <a:defRPr sz="2800">
                <a:solidFill>
                  <a:schemeClr val="accent5"/>
                </a:solidFill>
              </a:defRPr>
            </a:lvl1pPr>
            <a:lvl2pPr marL="0" indent="0">
              <a:buNone/>
              <a:defRPr sz="24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
        <p:nvSpPr>
          <p:cNvPr id="5" name="Text Placeholder 2">
            <a:extLst>
              <a:ext uri="{FF2B5EF4-FFF2-40B4-BE49-F238E27FC236}">
                <a16:creationId xmlns:a16="http://schemas.microsoft.com/office/drawing/2014/main" id="{3BB25B4A-F026-A442-B18B-395C37C50E40}"/>
              </a:ext>
            </a:extLst>
          </p:cNvPr>
          <p:cNvSpPr>
            <a:spLocks noGrp="1"/>
          </p:cNvSpPr>
          <p:nvPr>
            <p:ph type="body" sz="quarter" idx="41"/>
          </p:nvPr>
        </p:nvSpPr>
        <p:spPr>
          <a:xfrm>
            <a:off x="7925131" y="641508"/>
            <a:ext cx="5790869" cy="2786063"/>
          </a:xfrm>
        </p:spPr>
        <p:txBody>
          <a:bodyPr/>
          <a:lstStyle>
            <a:lvl1pPr marL="0" indent="0">
              <a:buNone/>
              <a:defRPr sz="2800">
                <a:solidFill>
                  <a:schemeClr val="accent5"/>
                </a:solidFill>
              </a:defRPr>
            </a:lvl1pPr>
            <a:lvl2pPr marL="0" indent="0">
              <a:buNone/>
              <a:defRPr sz="24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295258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les- 4">
    <p:spTree>
      <p:nvGrpSpPr>
        <p:cNvPr id="1" name=""/>
        <p:cNvGrpSpPr/>
        <p:nvPr/>
      </p:nvGrpSpPr>
      <p:grpSpPr>
        <a:xfrm>
          <a:off x="0" y="0"/>
          <a:ext cx="0" cy="0"/>
          <a:chOff x="0" y="0"/>
          <a:chExt cx="0" cy="0"/>
        </a:xfrm>
      </p:grpSpPr>
      <p:sp>
        <p:nvSpPr>
          <p:cNvPr id="20" name="Picture Placeholder 13"/>
          <p:cNvSpPr>
            <a:spLocks noGrp="1"/>
          </p:cNvSpPr>
          <p:nvPr>
            <p:ph type="pic" sz="quarter" idx="36"/>
          </p:nvPr>
        </p:nvSpPr>
        <p:spPr>
          <a:xfrm>
            <a:off x="0" y="-22860"/>
            <a:ext cx="4876800"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9" name="Picture Placeholder 13"/>
          <p:cNvSpPr>
            <a:spLocks noGrp="1"/>
          </p:cNvSpPr>
          <p:nvPr>
            <p:ph type="pic" sz="quarter" idx="38"/>
          </p:nvPr>
        </p:nvSpPr>
        <p:spPr>
          <a:xfrm>
            <a:off x="4876801" y="4137660"/>
            <a:ext cx="4876799"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10" name="Picture Placeholder 13"/>
          <p:cNvSpPr>
            <a:spLocks noGrp="1"/>
          </p:cNvSpPr>
          <p:nvPr>
            <p:ph type="pic" sz="quarter" idx="39"/>
          </p:nvPr>
        </p:nvSpPr>
        <p:spPr>
          <a:xfrm>
            <a:off x="9753598" y="4137660"/>
            <a:ext cx="4876799" cy="416052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5" name="Text Placeholder 2">
            <a:extLst>
              <a:ext uri="{FF2B5EF4-FFF2-40B4-BE49-F238E27FC236}">
                <a16:creationId xmlns:a16="http://schemas.microsoft.com/office/drawing/2014/main" id="{3C7995D2-307F-314F-868E-EFB159899B40}"/>
              </a:ext>
            </a:extLst>
          </p:cNvPr>
          <p:cNvSpPr>
            <a:spLocks noGrp="1"/>
          </p:cNvSpPr>
          <p:nvPr>
            <p:ph type="body" sz="quarter" idx="40"/>
          </p:nvPr>
        </p:nvSpPr>
        <p:spPr>
          <a:xfrm>
            <a:off x="652462" y="4790598"/>
            <a:ext cx="3571875" cy="2786063"/>
          </a:xfrm>
        </p:spPr>
        <p:txBody>
          <a:bodyPr/>
          <a:lstStyle>
            <a:lvl1pPr marL="0" indent="0">
              <a:buNone/>
              <a:defRPr sz="2800">
                <a:solidFill>
                  <a:schemeClr val="accent5"/>
                </a:solidFill>
              </a:defRPr>
            </a:lvl1pPr>
            <a:lvl2pPr marL="0" indent="0">
              <a:buNone/>
              <a:defRPr sz="2400"/>
            </a:lvl2pPr>
            <a:lvl3pPr marL="1097280" indent="0">
              <a:buNone/>
              <a:defRPr/>
            </a:lvl3pPr>
            <a:lvl4pPr marL="1645920" indent="0">
              <a:buNone/>
              <a:defRPr/>
            </a:lvl4pPr>
            <a:lvl5pPr marL="2194560" indent="0">
              <a:buNone/>
              <a:defRPr/>
            </a:lvl5pPr>
          </a:lstStyle>
          <a:p>
            <a:pPr lvl="0"/>
            <a:r>
              <a:rPr lang="en-US" dirty="0"/>
              <a:t>Click to edit Master text styles</a:t>
            </a:r>
          </a:p>
          <a:p>
            <a:pPr lvl="1"/>
            <a:r>
              <a:rPr lang="en-US" dirty="0"/>
              <a:t>Second level</a:t>
            </a:r>
          </a:p>
        </p:txBody>
      </p:sp>
      <p:sp>
        <p:nvSpPr>
          <p:cNvPr id="7" name="Title 1">
            <a:extLst>
              <a:ext uri="{FF2B5EF4-FFF2-40B4-BE49-F238E27FC236}">
                <a16:creationId xmlns:a16="http://schemas.microsoft.com/office/drawing/2014/main" id="{BF1F3258-3992-014A-8C58-EA1604B68BAF}"/>
              </a:ext>
            </a:extLst>
          </p:cNvPr>
          <p:cNvSpPr>
            <a:spLocks noGrp="1"/>
          </p:cNvSpPr>
          <p:nvPr>
            <p:ph type="title"/>
          </p:nvPr>
        </p:nvSpPr>
        <p:spPr>
          <a:xfrm>
            <a:off x="5401339" y="561743"/>
            <a:ext cx="8591107" cy="706871"/>
          </a:xfrm>
        </p:spPr>
        <p:txBody>
          <a:bodyPr>
            <a:normAutofit/>
          </a:bodyPr>
          <a:lstStyle>
            <a:lvl1pPr>
              <a:defRPr sz="4000">
                <a:solidFill>
                  <a:schemeClr val="accent5"/>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8ACC0EDC-481A-8249-A4CF-D86C936BBF42}"/>
              </a:ext>
            </a:extLst>
          </p:cNvPr>
          <p:cNvSpPr>
            <a:spLocks noGrp="1"/>
          </p:cNvSpPr>
          <p:nvPr>
            <p:ph idx="1"/>
          </p:nvPr>
        </p:nvSpPr>
        <p:spPr>
          <a:xfrm>
            <a:off x="5401339" y="1424066"/>
            <a:ext cx="8591107" cy="1557218"/>
          </a:xfrm>
        </p:spPr>
        <p:txBody>
          <a:bodyPr/>
          <a:lstStyle>
            <a:lvl1pPr>
              <a:defRPr sz="3200"/>
            </a:lvl1pPr>
            <a:lvl2pPr>
              <a:defRPr sz="2800"/>
            </a:lvl2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74824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id images">
    <p:spTree>
      <p:nvGrpSpPr>
        <p:cNvPr id="1" name=""/>
        <p:cNvGrpSpPr/>
        <p:nvPr/>
      </p:nvGrpSpPr>
      <p:grpSpPr>
        <a:xfrm>
          <a:off x="0" y="0"/>
          <a:ext cx="0" cy="0"/>
          <a:chOff x="0" y="0"/>
          <a:chExt cx="0" cy="0"/>
        </a:xfrm>
      </p:grpSpPr>
      <p:sp>
        <p:nvSpPr>
          <p:cNvPr id="42" name="Picture Placeholder 13"/>
          <p:cNvSpPr>
            <a:spLocks noGrp="1"/>
          </p:cNvSpPr>
          <p:nvPr>
            <p:ph type="pic" sz="quarter" idx="15"/>
          </p:nvPr>
        </p:nvSpPr>
        <p:spPr>
          <a:xfrm>
            <a:off x="2612160" y="6180965"/>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43" name="Picture Placeholder 13"/>
          <p:cNvSpPr>
            <a:spLocks noGrp="1"/>
          </p:cNvSpPr>
          <p:nvPr>
            <p:ph type="pic" sz="quarter" idx="13"/>
          </p:nvPr>
        </p:nvSpPr>
        <p:spPr>
          <a:xfrm>
            <a:off x="2612160" y="2957306"/>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44" name="Picture Placeholder 13"/>
          <p:cNvSpPr>
            <a:spLocks noGrp="1"/>
          </p:cNvSpPr>
          <p:nvPr>
            <p:ph type="pic" sz="quarter" idx="14"/>
          </p:nvPr>
        </p:nvSpPr>
        <p:spPr>
          <a:xfrm>
            <a:off x="5579535" y="2957306"/>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dirty="0"/>
              <a:t>Drag picture to placeholder or click icon to add</a:t>
            </a:r>
          </a:p>
        </p:txBody>
      </p:sp>
      <p:sp>
        <p:nvSpPr>
          <p:cNvPr id="45" name="Picture Placeholder 13"/>
          <p:cNvSpPr>
            <a:spLocks noGrp="1"/>
          </p:cNvSpPr>
          <p:nvPr>
            <p:ph type="pic" sz="quarter" idx="16"/>
          </p:nvPr>
        </p:nvSpPr>
        <p:spPr>
          <a:xfrm>
            <a:off x="8578038" y="2957306"/>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46" name="Picture Placeholder 13"/>
          <p:cNvSpPr>
            <a:spLocks noGrp="1"/>
          </p:cNvSpPr>
          <p:nvPr>
            <p:ph type="pic" sz="quarter" idx="17"/>
          </p:nvPr>
        </p:nvSpPr>
        <p:spPr>
          <a:xfrm>
            <a:off x="1006919" y="4521527"/>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dirty="0"/>
              <a:t>Drag picture to placeholder or click icon to add</a:t>
            </a:r>
          </a:p>
        </p:txBody>
      </p:sp>
      <p:sp>
        <p:nvSpPr>
          <p:cNvPr id="47" name="Picture Placeholder 13"/>
          <p:cNvSpPr>
            <a:spLocks noGrp="1"/>
          </p:cNvSpPr>
          <p:nvPr>
            <p:ph type="pic" sz="quarter" idx="18"/>
          </p:nvPr>
        </p:nvSpPr>
        <p:spPr>
          <a:xfrm>
            <a:off x="3989859" y="4529128"/>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48" name="Picture Placeholder 13"/>
          <p:cNvSpPr>
            <a:spLocks noGrp="1"/>
          </p:cNvSpPr>
          <p:nvPr>
            <p:ph type="pic" sz="quarter" idx="19"/>
          </p:nvPr>
        </p:nvSpPr>
        <p:spPr>
          <a:xfrm>
            <a:off x="6972796" y="4529128"/>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49" name="Picture Placeholder 13"/>
          <p:cNvSpPr>
            <a:spLocks noGrp="1"/>
          </p:cNvSpPr>
          <p:nvPr>
            <p:ph type="pic" sz="quarter" idx="20"/>
          </p:nvPr>
        </p:nvSpPr>
        <p:spPr>
          <a:xfrm>
            <a:off x="9955734" y="4529128"/>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50" name="Picture Placeholder 13"/>
          <p:cNvSpPr>
            <a:spLocks noGrp="1"/>
          </p:cNvSpPr>
          <p:nvPr>
            <p:ph type="pic" sz="quarter" idx="21"/>
          </p:nvPr>
        </p:nvSpPr>
        <p:spPr>
          <a:xfrm>
            <a:off x="5579535" y="6172602"/>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51" name="Picture Placeholder 13"/>
          <p:cNvSpPr>
            <a:spLocks noGrp="1"/>
          </p:cNvSpPr>
          <p:nvPr>
            <p:ph type="pic" sz="quarter" idx="22"/>
          </p:nvPr>
        </p:nvSpPr>
        <p:spPr>
          <a:xfrm>
            <a:off x="8578038" y="6172602"/>
            <a:ext cx="2755394" cy="1254113"/>
          </a:xfrm>
          <a:solidFill>
            <a:schemeClr val="bg1">
              <a:lumMod val="95000"/>
            </a:schemeClr>
          </a:solidFill>
          <a:effectLst/>
        </p:spPr>
        <p:txBody>
          <a:bodyPr>
            <a:normAutofit/>
          </a:bodyPr>
          <a:lstStyle>
            <a:lvl1pPr marL="0" indent="0">
              <a:buNone/>
              <a:defRPr sz="1080">
                <a:ln>
                  <a:noFill/>
                </a:ln>
                <a:solidFill>
                  <a:schemeClr val="bg1">
                    <a:lumMod val="85000"/>
                  </a:schemeClr>
                </a:solidFill>
              </a:defRPr>
            </a:lvl1pPr>
          </a:lstStyle>
          <a:p>
            <a:r>
              <a:rPr lang="en-US"/>
              <a:t>Drag picture to placeholder or click icon to add</a:t>
            </a:r>
            <a:endParaRPr lang="en-US" dirty="0"/>
          </a:p>
        </p:txBody>
      </p:sp>
      <p:sp>
        <p:nvSpPr>
          <p:cNvPr id="14" name="Rectangle 13">
            <a:extLst>
              <a:ext uri="{FF2B5EF4-FFF2-40B4-BE49-F238E27FC236}">
                <a16:creationId xmlns:a16="http://schemas.microsoft.com/office/drawing/2014/main" id="{0EC40230-6886-D24F-9CA5-FB694873C77C}"/>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2749ECFA-8738-994E-9CC8-51DF4575CDAA}"/>
              </a:ext>
            </a:extLst>
          </p:cNvPr>
          <p:cNvSpPr>
            <a:spLocks noGrp="1"/>
          </p:cNvSpPr>
          <p:nvPr>
            <p:ph type="title"/>
          </p:nvPr>
        </p:nvSpPr>
        <p:spPr>
          <a:xfrm>
            <a:off x="1005840" y="561743"/>
            <a:ext cx="12255093" cy="706871"/>
          </a:xfrm>
        </p:spPr>
        <p:txBody>
          <a:bodyPr>
            <a:normAutofit/>
          </a:bodyPr>
          <a:lstStyle>
            <a:lvl1pPr>
              <a:defRPr sz="4000">
                <a:solidFill>
                  <a:schemeClr val="accent5"/>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301B0003-E338-7845-8C73-611FFDF4286C}"/>
              </a:ext>
            </a:extLst>
          </p:cNvPr>
          <p:cNvSpPr>
            <a:spLocks noGrp="1"/>
          </p:cNvSpPr>
          <p:nvPr>
            <p:ph type="body" sz="quarter" idx="47"/>
          </p:nvPr>
        </p:nvSpPr>
        <p:spPr>
          <a:xfrm>
            <a:off x="1006475" y="1471613"/>
            <a:ext cx="12617450" cy="1254114"/>
          </a:xfrm>
        </p:spPr>
        <p:txBody>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777156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DB5FCB-408A-5242-9D36-51CCAB00D0E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4626589" cy="8229600"/>
          </a:xfrm>
          <a:prstGeom prst="rect">
            <a:avLst/>
          </a:prstGeom>
        </p:spPr>
      </p:pic>
      <p:sp>
        <p:nvSpPr>
          <p:cNvPr id="4" name="Rectangle 3">
            <a:extLst>
              <a:ext uri="{FF2B5EF4-FFF2-40B4-BE49-F238E27FC236}">
                <a16:creationId xmlns:a16="http://schemas.microsoft.com/office/drawing/2014/main" id="{31F86BE6-D759-D341-A5A4-DE96882CC22F}"/>
              </a:ext>
            </a:extLst>
          </p:cNvPr>
          <p:cNvSpPr/>
          <p:nvPr userDrawn="1"/>
        </p:nvSpPr>
        <p:spPr>
          <a:xfrm>
            <a:off x="1905" y="5248503"/>
            <a:ext cx="14626590" cy="298109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pic>
        <p:nvPicPr>
          <p:cNvPr id="7" name="Picture 6">
            <a:extLst>
              <a:ext uri="{FF2B5EF4-FFF2-40B4-BE49-F238E27FC236}">
                <a16:creationId xmlns:a16="http://schemas.microsoft.com/office/drawing/2014/main" id="{4293459D-F43E-A64E-84FD-40474F67AD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flipH="1">
            <a:off x="159088" y="-1"/>
            <a:ext cx="8412679" cy="1309657"/>
          </a:xfrm>
          <a:prstGeom prst="rect">
            <a:avLst/>
          </a:prstGeom>
        </p:spPr>
      </p:pic>
      <p:pic>
        <p:nvPicPr>
          <p:cNvPr id="9" name="Picture 8">
            <a:extLst>
              <a:ext uri="{FF2B5EF4-FFF2-40B4-BE49-F238E27FC236}">
                <a16:creationId xmlns:a16="http://schemas.microsoft.com/office/drawing/2014/main" id="{601AA417-2687-F342-8DBA-4EA0A596EB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8343" y="275350"/>
            <a:ext cx="2217789" cy="511178"/>
          </a:xfrm>
          <a:prstGeom prst="rect">
            <a:avLst/>
          </a:prstGeom>
        </p:spPr>
      </p:pic>
      <p:cxnSp>
        <p:nvCxnSpPr>
          <p:cNvPr id="10" name="Straight Connector 9">
            <a:extLst>
              <a:ext uri="{FF2B5EF4-FFF2-40B4-BE49-F238E27FC236}">
                <a16:creationId xmlns:a16="http://schemas.microsoft.com/office/drawing/2014/main"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34509340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arge image top">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0" y="0"/>
            <a:ext cx="14630400" cy="4823981"/>
          </a:xfrm>
          <a:solidFill>
            <a:schemeClr val="bg2"/>
          </a:solidFill>
          <a:effectLst/>
        </p:spPr>
        <p:txBody>
          <a:bodyPr>
            <a:normAutofit/>
          </a:bodyPr>
          <a:lstStyle>
            <a:lvl1pPr marL="0" indent="0">
              <a:buNone/>
              <a:defRPr sz="2160">
                <a:ln>
                  <a:noFill/>
                </a:ln>
                <a:solidFill>
                  <a:schemeClr val="bg1">
                    <a:lumMod val="85000"/>
                  </a:schemeClr>
                </a:solidFill>
              </a:defRPr>
            </a:lvl1pPr>
          </a:lstStyle>
          <a:p>
            <a:endParaRPr lang="en-US" dirty="0"/>
          </a:p>
        </p:txBody>
      </p:sp>
      <p:sp>
        <p:nvSpPr>
          <p:cNvPr id="3" name="Text Placeholder 2">
            <a:extLst>
              <a:ext uri="{FF2B5EF4-FFF2-40B4-BE49-F238E27FC236}">
                <a16:creationId xmlns:a16="http://schemas.microsoft.com/office/drawing/2014/main" id="{87C9E4F2-983C-5440-824E-39BE002DB4A6}"/>
              </a:ext>
            </a:extLst>
          </p:cNvPr>
          <p:cNvSpPr>
            <a:spLocks noGrp="1"/>
          </p:cNvSpPr>
          <p:nvPr>
            <p:ph type="body" sz="quarter" idx="14"/>
          </p:nvPr>
        </p:nvSpPr>
        <p:spPr>
          <a:xfrm>
            <a:off x="1289050" y="5156200"/>
            <a:ext cx="10793413" cy="2219325"/>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Tree>
    <p:extLst>
      <p:ext uri="{BB962C8B-B14F-4D97-AF65-F5344CB8AC3E}">
        <p14:creationId xmlns:p14="http://schemas.microsoft.com/office/powerpoint/2010/main" val="39677922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Full page image ">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2" y="0"/>
            <a:ext cx="14630399" cy="8229600"/>
          </a:xfrm>
          <a:solidFill>
            <a:schemeClr val="bg2"/>
          </a:solidFill>
          <a:effectLst/>
        </p:spPr>
        <p:txBody>
          <a:bodyPr>
            <a:normAutofit/>
          </a:bodyPr>
          <a:lstStyle>
            <a:lvl1pPr marL="0" indent="0">
              <a:buNone/>
              <a:defRPr sz="2520">
                <a:ln>
                  <a:noFill/>
                </a:ln>
                <a:solidFill>
                  <a:schemeClr val="bg1">
                    <a:lumMod val="85000"/>
                  </a:schemeClr>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35792147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kgd img w image over">
    <p:spTree>
      <p:nvGrpSpPr>
        <p:cNvPr id="1" name=""/>
        <p:cNvGrpSpPr/>
        <p:nvPr/>
      </p:nvGrpSpPr>
      <p:grpSpPr>
        <a:xfrm>
          <a:off x="0" y="0"/>
          <a:ext cx="0" cy="0"/>
          <a:chOff x="0" y="0"/>
          <a:chExt cx="0" cy="0"/>
        </a:xfrm>
      </p:grpSpPr>
      <p:sp>
        <p:nvSpPr>
          <p:cNvPr id="4" name="Picture Placeholder 13"/>
          <p:cNvSpPr>
            <a:spLocks noGrp="1"/>
          </p:cNvSpPr>
          <p:nvPr>
            <p:ph type="pic" sz="quarter" idx="28"/>
          </p:nvPr>
        </p:nvSpPr>
        <p:spPr>
          <a:xfrm>
            <a:off x="0" y="0"/>
            <a:ext cx="14630400" cy="8229600"/>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
        <p:nvSpPr>
          <p:cNvPr id="7" name="Picture Placeholder 13"/>
          <p:cNvSpPr>
            <a:spLocks noGrp="1"/>
          </p:cNvSpPr>
          <p:nvPr>
            <p:ph type="pic" sz="quarter" idx="27"/>
          </p:nvPr>
        </p:nvSpPr>
        <p:spPr>
          <a:xfrm>
            <a:off x="8712545" y="1676162"/>
            <a:ext cx="3884356" cy="5191193"/>
          </a:xfrm>
          <a:solidFill>
            <a:schemeClr val="bg1">
              <a:lumMod val="95000"/>
            </a:schemeClr>
          </a:solidFill>
          <a:effectLst/>
        </p:spPr>
        <p:txBody>
          <a:bodyPr>
            <a:normAutofit/>
          </a:bodyPr>
          <a:lstStyle>
            <a:lvl1pPr marL="0" indent="0">
              <a:buNone/>
              <a:defRPr sz="1200">
                <a:ln>
                  <a:noFill/>
                </a:ln>
                <a:solidFill>
                  <a:schemeClr val="bg1">
                    <a:lumMod val="85000"/>
                  </a:schemeClr>
                </a:solidFill>
              </a:defRPr>
            </a:lvl1pPr>
          </a:lstStyle>
          <a:p>
            <a:r>
              <a:rPr lang="en-US" dirty="0"/>
              <a:t>Drag picture to placeholder or click icon to add</a:t>
            </a:r>
          </a:p>
        </p:txBody>
      </p:sp>
    </p:spTree>
    <p:extLst>
      <p:ext uri="{BB962C8B-B14F-4D97-AF65-F5344CB8AC3E}">
        <p14:creationId xmlns:p14="http://schemas.microsoft.com/office/powerpoint/2010/main" val="20160281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 Slide_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73E00930-F5DC-D543-99E1-FF68EE8CCD52}"/>
              </a:ext>
            </a:extLst>
          </p:cNvPr>
          <p:cNvCxnSpPr/>
          <p:nvPr userDrawn="1"/>
        </p:nvCxnSpPr>
        <p:spPr>
          <a:xfrm>
            <a:off x="5440680" y="3328171"/>
            <a:ext cx="0" cy="4901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D370A46-2EAC-1845-8548-CC63EFAA7D4A}"/>
              </a:ext>
            </a:extLst>
          </p:cNvPr>
          <p:cNvSpPr/>
          <p:nvPr userDrawn="1"/>
        </p:nvSpPr>
        <p:spPr>
          <a:xfrm>
            <a:off x="5324475" y="3225876"/>
            <a:ext cx="232410" cy="2324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11" name="Oval 10">
            <a:extLst>
              <a:ext uri="{FF2B5EF4-FFF2-40B4-BE49-F238E27FC236}">
                <a16:creationId xmlns:a16="http://schemas.microsoft.com/office/drawing/2014/main" id="{627546E3-FC6D-E64B-A6C7-8B74CCD4A0EC}"/>
              </a:ext>
            </a:extLst>
          </p:cNvPr>
          <p:cNvSpPr/>
          <p:nvPr userDrawn="1"/>
        </p:nvSpPr>
        <p:spPr>
          <a:xfrm>
            <a:off x="5324475" y="5616773"/>
            <a:ext cx="232410" cy="2324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12" name="Title 1">
            <a:extLst>
              <a:ext uri="{FF2B5EF4-FFF2-40B4-BE49-F238E27FC236}">
                <a16:creationId xmlns:a16="http://schemas.microsoft.com/office/drawing/2014/main" id="{137AAC96-7422-DA41-8E46-8136FB11F75F}"/>
              </a:ext>
            </a:extLst>
          </p:cNvPr>
          <p:cNvSpPr>
            <a:spLocks noGrp="1"/>
          </p:cNvSpPr>
          <p:nvPr>
            <p:ph type="title" hasCustomPrompt="1"/>
          </p:nvPr>
        </p:nvSpPr>
        <p:spPr>
          <a:xfrm>
            <a:off x="1005840" y="453140"/>
            <a:ext cx="12618720" cy="910965"/>
          </a:xfrm>
        </p:spPr>
        <p:txBody>
          <a:bodyPr>
            <a:normAutofit/>
          </a:bodyPr>
          <a:lstStyle>
            <a:lvl1pPr>
              <a:defRPr sz="4000"/>
            </a:lvl1pPr>
          </a:lstStyle>
          <a:p>
            <a:r>
              <a:rPr lang="en-US" dirty="0"/>
              <a:t>Timeline Slide 1</a:t>
            </a:r>
          </a:p>
        </p:txBody>
      </p:sp>
      <p:sp>
        <p:nvSpPr>
          <p:cNvPr id="14" name="Text Placeholder 13">
            <a:extLst>
              <a:ext uri="{FF2B5EF4-FFF2-40B4-BE49-F238E27FC236}">
                <a16:creationId xmlns:a16="http://schemas.microsoft.com/office/drawing/2014/main" id="{53B42DCA-51E6-C849-A868-4503CC58C8F1}"/>
              </a:ext>
            </a:extLst>
          </p:cNvPr>
          <p:cNvSpPr>
            <a:spLocks noGrp="1"/>
          </p:cNvSpPr>
          <p:nvPr>
            <p:ph type="body" sz="quarter" idx="10" hasCustomPrompt="1"/>
          </p:nvPr>
        </p:nvSpPr>
        <p:spPr>
          <a:xfrm>
            <a:off x="3656966" y="3225876"/>
            <a:ext cx="1331912" cy="609807"/>
          </a:xfrm>
        </p:spPr>
        <p:txBody>
          <a:bodyPr>
            <a:normAutofit/>
          </a:bodyPr>
          <a:lstStyle>
            <a:lvl1pPr marL="0" indent="0" algn="r">
              <a:buNone/>
              <a:defRPr sz="4000" b="0"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Date</a:t>
            </a:r>
          </a:p>
        </p:txBody>
      </p:sp>
      <p:sp>
        <p:nvSpPr>
          <p:cNvPr id="15" name="Text Placeholder 13">
            <a:extLst>
              <a:ext uri="{FF2B5EF4-FFF2-40B4-BE49-F238E27FC236}">
                <a16:creationId xmlns:a16="http://schemas.microsoft.com/office/drawing/2014/main" id="{E6D514F1-B564-B546-B13D-DA6CF869CE8B}"/>
              </a:ext>
            </a:extLst>
          </p:cNvPr>
          <p:cNvSpPr>
            <a:spLocks noGrp="1"/>
          </p:cNvSpPr>
          <p:nvPr>
            <p:ph type="body" sz="quarter" idx="11" hasCustomPrompt="1"/>
          </p:nvPr>
        </p:nvSpPr>
        <p:spPr>
          <a:xfrm>
            <a:off x="1005840" y="3937044"/>
            <a:ext cx="3983038" cy="609807"/>
          </a:xfrm>
        </p:spPr>
        <p:txBody>
          <a:bodyPr>
            <a:normAutofit/>
          </a:bodyPr>
          <a:lstStyle>
            <a:lvl1pPr marL="0" indent="0" algn="r">
              <a:buNone/>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of the event goes here</a:t>
            </a:r>
          </a:p>
        </p:txBody>
      </p:sp>
      <p:sp>
        <p:nvSpPr>
          <p:cNvPr id="17" name="Text Placeholder 16">
            <a:extLst>
              <a:ext uri="{FF2B5EF4-FFF2-40B4-BE49-F238E27FC236}">
                <a16:creationId xmlns:a16="http://schemas.microsoft.com/office/drawing/2014/main" id="{937E041C-35DC-6049-AFB7-08F65C2A1676}"/>
              </a:ext>
            </a:extLst>
          </p:cNvPr>
          <p:cNvSpPr>
            <a:spLocks noGrp="1"/>
          </p:cNvSpPr>
          <p:nvPr>
            <p:ph type="body" sz="quarter" idx="12"/>
          </p:nvPr>
        </p:nvSpPr>
        <p:spPr>
          <a:xfrm>
            <a:off x="6111875" y="3225876"/>
            <a:ext cx="7331075" cy="1404938"/>
          </a:xfrm>
        </p:spPr>
        <p:txBody>
          <a:bodyPr>
            <a:noAutofit/>
          </a:bodyPr>
          <a:lstStyle>
            <a:lvl1pPr marL="0" indent="0">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solidFill>
                  <a:schemeClr val="tx1"/>
                </a:solidFill>
              </a:defRPr>
            </a:lvl2pPr>
            <a:lvl3pPr marL="1097280" indent="0">
              <a:buNone/>
              <a:defRPr sz="1800">
                <a:solidFill>
                  <a:schemeClr val="tx1"/>
                </a:solidFill>
              </a:defRPr>
            </a:lvl3pPr>
            <a:lvl4pPr marL="1645920" indent="0">
              <a:buNone/>
              <a:defRPr sz="1800">
                <a:solidFill>
                  <a:schemeClr val="tx1"/>
                </a:solidFill>
              </a:defRPr>
            </a:lvl4pPr>
            <a:lvl5pPr marL="2194560" indent="0">
              <a:buNone/>
              <a:defRPr sz="1800">
                <a:solidFill>
                  <a:schemeClr val="tx1"/>
                </a:solidFill>
              </a:defRPr>
            </a:lvl5pPr>
          </a:lstStyle>
          <a:p>
            <a:pPr lvl="0"/>
            <a:r>
              <a:rPr lang="en-US" dirty="0"/>
              <a:t>Click to edit Master text styles</a:t>
            </a:r>
          </a:p>
        </p:txBody>
      </p:sp>
      <p:sp>
        <p:nvSpPr>
          <p:cNvPr id="21" name="Text Placeholder 13">
            <a:extLst>
              <a:ext uri="{FF2B5EF4-FFF2-40B4-BE49-F238E27FC236}">
                <a16:creationId xmlns:a16="http://schemas.microsoft.com/office/drawing/2014/main" id="{EA46FE90-A183-844A-8941-6F23A81F7A48}"/>
              </a:ext>
            </a:extLst>
          </p:cNvPr>
          <p:cNvSpPr>
            <a:spLocks noGrp="1"/>
          </p:cNvSpPr>
          <p:nvPr>
            <p:ph type="body" sz="quarter" idx="13" hasCustomPrompt="1"/>
          </p:nvPr>
        </p:nvSpPr>
        <p:spPr>
          <a:xfrm>
            <a:off x="3656966" y="5616773"/>
            <a:ext cx="1331912" cy="609807"/>
          </a:xfrm>
        </p:spPr>
        <p:txBody>
          <a:bodyPr>
            <a:normAutofit/>
          </a:bodyPr>
          <a:lstStyle>
            <a:lvl1pPr marL="0" indent="0" algn="r">
              <a:buNone/>
              <a:defRPr sz="4000" b="0"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Date</a:t>
            </a:r>
          </a:p>
        </p:txBody>
      </p:sp>
      <p:sp>
        <p:nvSpPr>
          <p:cNvPr id="22" name="Text Placeholder 13">
            <a:extLst>
              <a:ext uri="{FF2B5EF4-FFF2-40B4-BE49-F238E27FC236}">
                <a16:creationId xmlns:a16="http://schemas.microsoft.com/office/drawing/2014/main" id="{3117F34F-D482-1749-9A83-FAA6D5E03503}"/>
              </a:ext>
            </a:extLst>
          </p:cNvPr>
          <p:cNvSpPr>
            <a:spLocks noGrp="1"/>
          </p:cNvSpPr>
          <p:nvPr>
            <p:ph type="body" sz="quarter" idx="14" hasCustomPrompt="1"/>
          </p:nvPr>
        </p:nvSpPr>
        <p:spPr>
          <a:xfrm>
            <a:off x="1005840" y="6327941"/>
            <a:ext cx="3983038" cy="609807"/>
          </a:xfrm>
        </p:spPr>
        <p:txBody>
          <a:bodyPr>
            <a:normAutofit/>
          </a:bodyPr>
          <a:lstStyle>
            <a:lvl1pPr marL="0" indent="0" algn="r">
              <a:buNone/>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of the event goes here</a:t>
            </a:r>
          </a:p>
        </p:txBody>
      </p:sp>
      <p:sp>
        <p:nvSpPr>
          <p:cNvPr id="23" name="Text Placeholder 16">
            <a:extLst>
              <a:ext uri="{FF2B5EF4-FFF2-40B4-BE49-F238E27FC236}">
                <a16:creationId xmlns:a16="http://schemas.microsoft.com/office/drawing/2014/main" id="{B3B2DBFC-4FA2-E647-A459-57CA86E437D6}"/>
              </a:ext>
            </a:extLst>
          </p:cNvPr>
          <p:cNvSpPr>
            <a:spLocks noGrp="1"/>
          </p:cNvSpPr>
          <p:nvPr>
            <p:ph type="body" sz="quarter" idx="15"/>
          </p:nvPr>
        </p:nvSpPr>
        <p:spPr>
          <a:xfrm>
            <a:off x="6111875" y="5616773"/>
            <a:ext cx="7331075" cy="1404938"/>
          </a:xfrm>
        </p:spPr>
        <p:txBody>
          <a:bodyPr>
            <a:noAutofit/>
          </a:bodyPr>
          <a:lstStyle>
            <a:lvl1pPr marL="0" indent="0">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solidFill>
                  <a:schemeClr val="tx1"/>
                </a:solidFill>
              </a:defRPr>
            </a:lvl2pPr>
            <a:lvl3pPr marL="1097280" indent="0">
              <a:buNone/>
              <a:defRPr sz="1800">
                <a:solidFill>
                  <a:schemeClr val="tx1"/>
                </a:solidFill>
              </a:defRPr>
            </a:lvl3pPr>
            <a:lvl4pPr marL="1645920" indent="0">
              <a:buNone/>
              <a:defRPr sz="1800">
                <a:solidFill>
                  <a:schemeClr val="tx1"/>
                </a:solidFill>
              </a:defRPr>
            </a:lvl4pPr>
            <a:lvl5pPr marL="2194560" indent="0">
              <a:buNone/>
              <a:defRPr sz="1800">
                <a:solidFill>
                  <a:schemeClr val="tx1"/>
                </a:solidFill>
              </a:defRPr>
            </a:lvl5pPr>
          </a:lstStyle>
          <a:p>
            <a:pPr lvl="0"/>
            <a:r>
              <a:rPr lang="en-US" dirty="0"/>
              <a:t>Click to edit Master text styles</a:t>
            </a:r>
          </a:p>
        </p:txBody>
      </p:sp>
      <p:sp>
        <p:nvSpPr>
          <p:cNvPr id="24" name="Rectangle 23">
            <a:extLst>
              <a:ext uri="{FF2B5EF4-FFF2-40B4-BE49-F238E27FC236}">
                <a16:creationId xmlns:a16="http://schemas.microsoft.com/office/drawing/2014/main" id="{12F03BBC-ED08-1E47-8FB2-99AA2051539E}"/>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4">
            <a:extLst>
              <a:ext uri="{FF2B5EF4-FFF2-40B4-BE49-F238E27FC236}">
                <a16:creationId xmlns:a16="http://schemas.microsoft.com/office/drawing/2014/main" id="{DA2BC44D-54C6-8A4B-BF4B-31D89BC93792}"/>
              </a:ext>
            </a:extLst>
          </p:cNvPr>
          <p:cNvSpPr>
            <a:spLocks noGrp="1"/>
          </p:cNvSpPr>
          <p:nvPr>
            <p:ph type="body" sz="quarter" idx="47"/>
          </p:nvPr>
        </p:nvSpPr>
        <p:spPr>
          <a:xfrm>
            <a:off x="1006475" y="1471612"/>
            <a:ext cx="12617450" cy="1316037"/>
          </a:xfrm>
        </p:spPr>
        <p:txBody>
          <a:bodyPr>
            <a:normAutofit/>
          </a:bodyPr>
          <a:lstStyle>
            <a:lvl1pPr marL="0" indent="0">
              <a:buNone/>
              <a:defRPr sz="2400"/>
            </a:lvl1pPr>
          </a:lstStyle>
          <a:p>
            <a:pPr lvl="0"/>
            <a:r>
              <a:rPr lang="en-US" dirty="0"/>
              <a:t>Click to edit Master text styles</a:t>
            </a:r>
          </a:p>
        </p:txBody>
      </p:sp>
    </p:spTree>
    <p:extLst>
      <p:ext uri="{BB962C8B-B14F-4D97-AF65-F5344CB8AC3E}">
        <p14:creationId xmlns:p14="http://schemas.microsoft.com/office/powerpoint/2010/main" val="12696351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meline Slide_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73E00930-F5DC-D543-99E1-FF68EE8CCD52}"/>
              </a:ext>
            </a:extLst>
          </p:cNvPr>
          <p:cNvCxnSpPr>
            <a:cxnSpLocks/>
          </p:cNvCxnSpPr>
          <p:nvPr userDrawn="1"/>
        </p:nvCxnSpPr>
        <p:spPr>
          <a:xfrm>
            <a:off x="5440680" y="0"/>
            <a:ext cx="0" cy="8229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D370A46-2EAC-1845-8548-CC63EFAA7D4A}"/>
              </a:ext>
            </a:extLst>
          </p:cNvPr>
          <p:cNvSpPr/>
          <p:nvPr userDrawn="1"/>
        </p:nvSpPr>
        <p:spPr>
          <a:xfrm>
            <a:off x="5324475" y="1178528"/>
            <a:ext cx="232410" cy="2324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11" name="Oval 10">
            <a:extLst>
              <a:ext uri="{FF2B5EF4-FFF2-40B4-BE49-F238E27FC236}">
                <a16:creationId xmlns:a16="http://schemas.microsoft.com/office/drawing/2014/main" id="{627546E3-FC6D-E64B-A6C7-8B74CCD4A0EC}"/>
              </a:ext>
            </a:extLst>
          </p:cNvPr>
          <p:cNvSpPr/>
          <p:nvPr userDrawn="1"/>
        </p:nvSpPr>
        <p:spPr>
          <a:xfrm>
            <a:off x="5324475" y="3467130"/>
            <a:ext cx="232410" cy="2324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14" name="Text Placeholder 13">
            <a:extLst>
              <a:ext uri="{FF2B5EF4-FFF2-40B4-BE49-F238E27FC236}">
                <a16:creationId xmlns:a16="http://schemas.microsoft.com/office/drawing/2014/main" id="{53B42DCA-51E6-C849-A868-4503CC58C8F1}"/>
              </a:ext>
            </a:extLst>
          </p:cNvPr>
          <p:cNvSpPr>
            <a:spLocks noGrp="1"/>
          </p:cNvSpPr>
          <p:nvPr>
            <p:ph type="body" sz="quarter" idx="10" hasCustomPrompt="1"/>
          </p:nvPr>
        </p:nvSpPr>
        <p:spPr>
          <a:xfrm>
            <a:off x="3656966" y="1076233"/>
            <a:ext cx="1331912" cy="609807"/>
          </a:xfrm>
        </p:spPr>
        <p:txBody>
          <a:bodyPr>
            <a:normAutofit/>
          </a:bodyPr>
          <a:lstStyle>
            <a:lvl1pPr marL="0" indent="0" algn="r">
              <a:buNone/>
              <a:defRPr sz="4000" b="0"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Date</a:t>
            </a:r>
          </a:p>
        </p:txBody>
      </p:sp>
      <p:sp>
        <p:nvSpPr>
          <p:cNvPr id="15" name="Text Placeholder 13">
            <a:extLst>
              <a:ext uri="{FF2B5EF4-FFF2-40B4-BE49-F238E27FC236}">
                <a16:creationId xmlns:a16="http://schemas.microsoft.com/office/drawing/2014/main" id="{E6D514F1-B564-B546-B13D-DA6CF869CE8B}"/>
              </a:ext>
            </a:extLst>
          </p:cNvPr>
          <p:cNvSpPr>
            <a:spLocks noGrp="1"/>
          </p:cNvSpPr>
          <p:nvPr>
            <p:ph type="body" sz="quarter" idx="11" hasCustomPrompt="1"/>
          </p:nvPr>
        </p:nvSpPr>
        <p:spPr>
          <a:xfrm>
            <a:off x="743926" y="1787401"/>
            <a:ext cx="4244952" cy="609807"/>
          </a:xfrm>
        </p:spPr>
        <p:txBody>
          <a:bodyPr>
            <a:normAutofit/>
          </a:bodyPr>
          <a:lstStyle>
            <a:lvl1pPr marL="0" indent="0" algn="r">
              <a:buNone/>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of the event goes here</a:t>
            </a:r>
          </a:p>
        </p:txBody>
      </p:sp>
      <p:sp>
        <p:nvSpPr>
          <p:cNvPr id="17" name="Text Placeholder 16">
            <a:extLst>
              <a:ext uri="{FF2B5EF4-FFF2-40B4-BE49-F238E27FC236}">
                <a16:creationId xmlns:a16="http://schemas.microsoft.com/office/drawing/2014/main" id="{937E041C-35DC-6049-AFB7-08F65C2A1676}"/>
              </a:ext>
            </a:extLst>
          </p:cNvPr>
          <p:cNvSpPr>
            <a:spLocks noGrp="1"/>
          </p:cNvSpPr>
          <p:nvPr>
            <p:ph type="body" sz="quarter" idx="12"/>
          </p:nvPr>
        </p:nvSpPr>
        <p:spPr>
          <a:xfrm>
            <a:off x="6111875" y="1076233"/>
            <a:ext cx="7331075" cy="1404938"/>
          </a:xfrm>
        </p:spPr>
        <p:txBody>
          <a:bodyPr>
            <a:noAutofit/>
          </a:bodyPr>
          <a:lstStyle>
            <a:lvl1pPr marL="0" indent="0">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solidFill>
                  <a:schemeClr val="tx1"/>
                </a:solidFill>
              </a:defRPr>
            </a:lvl2pPr>
            <a:lvl3pPr marL="1097280" indent="0">
              <a:buNone/>
              <a:defRPr sz="1800">
                <a:solidFill>
                  <a:schemeClr val="tx1"/>
                </a:solidFill>
              </a:defRPr>
            </a:lvl3pPr>
            <a:lvl4pPr marL="1645920" indent="0">
              <a:buNone/>
              <a:defRPr sz="1800">
                <a:solidFill>
                  <a:schemeClr val="tx1"/>
                </a:solidFill>
              </a:defRPr>
            </a:lvl4pPr>
            <a:lvl5pPr marL="2194560" indent="0">
              <a:buNone/>
              <a:defRPr sz="1800">
                <a:solidFill>
                  <a:schemeClr val="tx1"/>
                </a:solidFill>
              </a:defRPr>
            </a:lvl5pPr>
          </a:lstStyle>
          <a:p>
            <a:pPr lvl="0"/>
            <a:r>
              <a:rPr lang="en-US" dirty="0"/>
              <a:t>Click to edit Master text styles</a:t>
            </a:r>
          </a:p>
        </p:txBody>
      </p:sp>
      <p:sp>
        <p:nvSpPr>
          <p:cNvPr id="21" name="Text Placeholder 13">
            <a:extLst>
              <a:ext uri="{FF2B5EF4-FFF2-40B4-BE49-F238E27FC236}">
                <a16:creationId xmlns:a16="http://schemas.microsoft.com/office/drawing/2014/main" id="{EA46FE90-A183-844A-8941-6F23A81F7A48}"/>
              </a:ext>
            </a:extLst>
          </p:cNvPr>
          <p:cNvSpPr>
            <a:spLocks noGrp="1"/>
          </p:cNvSpPr>
          <p:nvPr>
            <p:ph type="body" sz="quarter" idx="13" hasCustomPrompt="1"/>
          </p:nvPr>
        </p:nvSpPr>
        <p:spPr>
          <a:xfrm>
            <a:off x="3656966" y="3467130"/>
            <a:ext cx="1331912" cy="609807"/>
          </a:xfrm>
        </p:spPr>
        <p:txBody>
          <a:bodyPr>
            <a:normAutofit/>
          </a:bodyPr>
          <a:lstStyle>
            <a:lvl1pPr marL="0" indent="0" algn="r">
              <a:buNone/>
              <a:defRPr sz="4000" b="0"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Date</a:t>
            </a:r>
          </a:p>
        </p:txBody>
      </p:sp>
      <p:sp>
        <p:nvSpPr>
          <p:cNvPr id="22" name="Text Placeholder 13">
            <a:extLst>
              <a:ext uri="{FF2B5EF4-FFF2-40B4-BE49-F238E27FC236}">
                <a16:creationId xmlns:a16="http://schemas.microsoft.com/office/drawing/2014/main" id="{3117F34F-D482-1749-9A83-FAA6D5E03503}"/>
              </a:ext>
            </a:extLst>
          </p:cNvPr>
          <p:cNvSpPr>
            <a:spLocks noGrp="1"/>
          </p:cNvSpPr>
          <p:nvPr>
            <p:ph type="body" sz="quarter" idx="14" hasCustomPrompt="1"/>
          </p:nvPr>
        </p:nvSpPr>
        <p:spPr>
          <a:xfrm>
            <a:off x="743926" y="4178298"/>
            <a:ext cx="4244952" cy="609807"/>
          </a:xfrm>
        </p:spPr>
        <p:txBody>
          <a:bodyPr>
            <a:normAutofit/>
          </a:bodyPr>
          <a:lstStyle>
            <a:lvl1pPr marL="0" indent="0" algn="r">
              <a:buNone/>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of the event goes here</a:t>
            </a:r>
          </a:p>
        </p:txBody>
      </p:sp>
      <p:sp>
        <p:nvSpPr>
          <p:cNvPr id="23" name="Text Placeholder 16">
            <a:extLst>
              <a:ext uri="{FF2B5EF4-FFF2-40B4-BE49-F238E27FC236}">
                <a16:creationId xmlns:a16="http://schemas.microsoft.com/office/drawing/2014/main" id="{B3B2DBFC-4FA2-E647-A459-57CA86E437D6}"/>
              </a:ext>
            </a:extLst>
          </p:cNvPr>
          <p:cNvSpPr>
            <a:spLocks noGrp="1"/>
          </p:cNvSpPr>
          <p:nvPr>
            <p:ph type="body" sz="quarter" idx="15"/>
          </p:nvPr>
        </p:nvSpPr>
        <p:spPr>
          <a:xfrm>
            <a:off x="6111875" y="3467130"/>
            <a:ext cx="7331075" cy="1404938"/>
          </a:xfrm>
        </p:spPr>
        <p:txBody>
          <a:bodyPr>
            <a:noAutofit/>
          </a:bodyPr>
          <a:lstStyle>
            <a:lvl1pPr marL="0" indent="0">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solidFill>
                  <a:schemeClr val="tx1"/>
                </a:solidFill>
              </a:defRPr>
            </a:lvl2pPr>
            <a:lvl3pPr marL="1097280" indent="0">
              <a:buNone/>
              <a:defRPr sz="1800">
                <a:solidFill>
                  <a:schemeClr val="tx1"/>
                </a:solidFill>
              </a:defRPr>
            </a:lvl3pPr>
            <a:lvl4pPr marL="1645920" indent="0">
              <a:buNone/>
              <a:defRPr sz="1800">
                <a:solidFill>
                  <a:schemeClr val="tx1"/>
                </a:solidFill>
              </a:defRPr>
            </a:lvl4pPr>
            <a:lvl5pPr marL="2194560" indent="0">
              <a:buNone/>
              <a:defRPr sz="1800">
                <a:solidFill>
                  <a:schemeClr val="tx1"/>
                </a:solidFill>
              </a:defRPr>
            </a:lvl5pPr>
          </a:lstStyle>
          <a:p>
            <a:pPr lvl="0"/>
            <a:r>
              <a:rPr lang="en-US" dirty="0"/>
              <a:t>Click to edit Master text styles</a:t>
            </a:r>
          </a:p>
        </p:txBody>
      </p:sp>
      <p:sp>
        <p:nvSpPr>
          <p:cNvPr id="16" name="Oval 15">
            <a:extLst>
              <a:ext uri="{FF2B5EF4-FFF2-40B4-BE49-F238E27FC236}">
                <a16:creationId xmlns:a16="http://schemas.microsoft.com/office/drawing/2014/main" id="{CDA50E53-CEBA-C147-9B32-27B1C0BF9A9F}"/>
              </a:ext>
            </a:extLst>
          </p:cNvPr>
          <p:cNvSpPr/>
          <p:nvPr userDrawn="1"/>
        </p:nvSpPr>
        <p:spPr>
          <a:xfrm>
            <a:off x="5324475" y="5950689"/>
            <a:ext cx="232410" cy="2324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18" name="Text Placeholder 13">
            <a:extLst>
              <a:ext uri="{FF2B5EF4-FFF2-40B4-BE49-F238E27FC236}">
                <a16:creationId xmlns:a16="http://schemas.microsoft.com/office/drawing/2014/main" id="{A31F8465-AF99-B14B-A0E6-FD54C1189DF7}"/>
              </a:ext>
            </a:extLst>
          </p:cNvPr>
          <p:cNvSpPr>
            <a:spLocks noGrp="1"/>
          </p:cNvSpPr>
          <p:nvPr>
            <p:ph type="body" sz="quarter" idx="16" hasCustomPrompt="1"/>
          </p:nvPr>
        </p:nvSpPr>
        <p:spPr>
          <a:xfrm>
            <a:off x="3656966" y="5950689"/>
            <a:ext cx="1331912" cy="609807"/>
          </a:xfrm>
        </p:spPr>
        <p:txBody>
          <a:bodyPr>
            <a:normAutofit/>
          </a:bodyPr>
          <a:lstStyle>
            <a:lvl1pPr marL="0" indent="0" algn="r">
              <a:buNone/>
              <a:defRPr sz="4000" b="0"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Date</a:t>
            </a:r>
          </a:p>
        </p:txBody>
      </p:sp>
      <p:sp>
        <p:nvSpPr>
          <p:cNvPr id="19" name="Text Placeholder 13">
            <a:extLst>
              <a:ext uri="{FF2B5EF4-FFF2-40B4-BE49-F238E27FC236}">
                <a16:creationId xmlns:a16="http://schemas.microsoft.com/office/drawing/2014/main" id="{AABC036E-3A25-0E47-A24F-B0C32967CD03}"/>
              </a:ext>
            </a:extLst>
          </p:cNvPr>
          <p:cNvSpPr>
            <a:spLocks noGrp="1"/>
          </p:cNvSpPr>
          <p:nvPr>
            <p:ph type="body" sz="quarter" idx="17" hasCustomPrompt="1"/>
          </p:nvPr>
        </p:nvSpPr>
        <p:spPr>
          <a:xfrm>
            <a:off x="743926" y="6661857"/>
            <a:ext cx="4244952" cy="609807"/>
          </a:xfrm>
        </p:spPr>
        <p:txBody>
          <a:bodyPr>
            <a:normAutofit/>
          </a:bodyPr>
          <a:lstStyle>
            <a:lvl1pPr marL="0" indent="0" algn="r">
              <a:buNone/>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of the event goes here</a:t>
            </a:r>
          </a:p>
        </p:txBody>
      </p:sp>
      <p:sp>
        <p:nvSpPr>
          <p:cNvPr id="20" name="Text Placeholder 16">
            <a:extLst>
              <a:ext uri="{FF2B5EF4-FFF2-40B4-BE49-F238E27FC236}">
                <a16:creationId xmlns:a16="http://schemas.microsoft.com/office/drawing/2014/main" id="{BDE5ADCA-2C8F-0F4F-BE2A-0C9F4803AFB5}"/>
              </a:ext>
            </a:extLst>
          </p:cNvPr>
          <p:cNvSpPr>
            <a:spLocks noGrp="1"/>
          </p:cNvSpPr>
          <p:nvPr>
            <p:ph type="body" sz="quarter" idx="18"/>
          </p:nvPr>
        </p:nvSpPr>
        <p:spPr>
          <a:xfrm>
            <a:off x="6111875" y="5950689"/>
            <a:ext cx="7331075" cy="1404938"/>
          </a:xfrm>
        </p:spPr>
        <p:txBody>
          <a:bodyPr>
            <a:noAutofit/>
          </a:bodyPr>
          <a:lstStyle>
            <a:lvl1pPr marL="0" indent="0">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solidFill>
                  <a:schemeClr val="tx1"/>
                </a:solidFill>
              </a:defRPr>
            </a:lvl2pPr>
            <a:lvl3pPr marL="1097280" indent="0">
              <a:buNone/>
              <a:defRPr sz="1800">
                <a:solidFill>
                  <a:schemeClr val="tx1"/>
                </a:solidFill>
              </a:defRPr>
            </a:lvl3pPr>
            <a:lvl4pPr marL="1645920" indent="0">
              <a:buNone/>
              <a:defRPr sz="1800">
                <a:solidFill>
                  <a:schemeClr val="tx1"/>
                </a:solidFill>
              </a:defRPr>
            </a:lvl4pPr>
            <a:lvl5pPr marL="2194560" indent="0">
              <a:buNone/>
              <a:defRPr sz="1800">
                <a:solidFill>
                  <a:schemeClr val="tx1"/>
                </a:solidFill>
              </a:defRPr>
            </a:lvl5pPr>
          </a:lstStyle>
          <a:p>
            <a:pPr lvl="0"/>
            <a:r>
              <a:rPr lang="en-US" dirty="0"/>
              <a:t>Click to edit Master text styles</a:t>
            </a:r>
          </a:p>
        </p:txBody>
      </p:sp>
      <p:sp>
        <p:nvSpPr>
          <p:cNvPr id="2" name="TextBox 1">
            <a:extLst>
              <a:ext uri="{FF2B5EF4-FFF2-40B4-BE49-F238E27FC236}">
                <a16:creationId xmlns:a16="http://schemas.microsoft.com/office/drawing/2014/main" id="{64411239-8E63-6E4E-A828-92C94F8529B9}"/>
              </a:ext>
            </a:extLst>
          </p:cNvPr>
          <p:cNvSpPr txBox="1"/>
          <p:nvPr userDrawn="1"/>
        </p:nvSpPr>
        <p:spPr>
          <a:xfrm>
            <a:off x="6958739" y="1394847"/>
            <a:ext cx="0" cy="0"/>
          </a:xfrm>
          <a:prstGeom prst="rect">
            <a:avLst/>
          </a:prstGeom>
        </p:spPr>
        <p:txBody>
          <a:bodyPr vert="horz" wrap="none" lIns="91440" tIns="45720" rIns="91440" bIns="45720" rtlCol="0" anchor="ctr">
            <a:normAutofit fontScale="25000" lnSpcReduction="20000"/>
          </a:bodyPr>
          <a:lstStyle/>
          <a:p>
            <a:pPr algn="l"/>
            <a:endParaRPr lang="en-US" sz="2800" dirty="0"/>
          </a:p>
        </p:txBody>
      </p:sp>
    </p:spTree>
    <p:extLst>
      <p:ext uri="{BB962C8B-B14F-4D97-AF65-F5344CB8AC3E}">
        <p14:creationId xmlns:p14="http://schemas.microsoft.com/office/powerpoint/2010/main" val="1239408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meline_slide 3 ">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73E00930-F5DC-D543-99E1-FF68EE8CCD52}"/>
              </a:ext>
            </a:extLst>
          </p:cNvPr>
          <p:cNvCxnSpPr>
            <a:cxnSpLocks/>
            <a:endCxn id="11" idx="4"/>
          </p:cNvCxnSpPr>
          <p:nvPr userDrawn="1"/>
        </p:nvCxnSpPr>
        <p:spPr>
          <a:xfrm>
            <a:off x="5440680" y="0"/>
            <a:ext cx="0" cy="36995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D370A46-2EAC-1845-8548-CC63EFAA7D4A}"/>
              </a:ext>
            </a:extLst>
          </p:cNvPr>
          <p:cNvSpPr/>
          <p:nvPr userDrawn="1"/>
        </p:nvSpPr>
        <p:spPr>
          <a:xfrm>
            <a:off x="5324475" y="1178528"/>
            <a:ext cx="232410" cy="2324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11" name="Oval 10">
            <a:extLst>
              <a:ext uri="{FF2B5EF4-FFF2-40B4-BE49-F238E27FC236}">
                <a16:creationId xmlns:a16="http://schemas.microsoft.com/office/drawing/2014/main" id="{627546E3-FC6D-E64B-A6C7-8B74CCD4A0EC}"/>
              </a:ext>
            </a:extLst>
          </p:cNvPr>
          <p:cNvSpPr/>
          <p:nvPr userDrawn="1"/>
        </p:nvSpPr>
        <p:spPr>
          <a:xfrm>
            <a:off x="5324475" y="3467130"/>
            <a:ext cx="232410" cy="23240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14" name="Text Placeholder 13">
            <a:extLst>
              <a:ext uri="{FF2B5EF4-FFF2-40B4-BE49-F238E27FC236}">
                <a16:creationId xmlns:a16="http://schemas.microsoft.com/office/drawing/2014/main" id="{53B42DCA-51E6-C849-A868-4503CC58C8F1}"/>
              </a:ext>
            </a:extLst>
          </p:cNvPr>
          <p:cNvSpPr>
            <a:spLocks noGrp="1"/>
          </p:cNvSpPr>
          <p:nvPr>
            <p:ph type="body" sz="quarter" idx="10" hasCustomPrompt="1"/>
          </p:nvPr>
        </p:nvSpPr>
        <p:spPr>
          <a:xfrm>
            <a:off x="3656966" y="1076233"/>
            <a:ext cx="1331912" cy="609807"/>
          </a:xfrm>
        </p:spPr>
        <p:txBody>
          <a:bodyPr>
            <a:normAutofit/>
          </a:bodyPr>
          <a:lstStyle>
            <a:lvl1pPr marL="0" indent="0" algn="r">
              <a:buNone/>
              <a:defRPr sz="4000" b="0"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Date</a:t>
            </a:r>
          </a:p>
        </p:txBody>
      </p:sp>
      <p:sp>
        <p:nvSpPr>
          <p:cNvPr id="15" name="Text Placeholder 13">
            <a:extLst>
              <a:ext uri="{FF2B5EF4-FFF2-40B4-BE49-F238E27FC236}">
                <a16:creationId xmlns:a16="http://schemas.microsoft.com/office/drawing/2014/main" id="{E6D514F1-B564-B546-B13D-DA6CF869CE8B}"/>
              </a:ext>
            </a:extLst>
          </p:cNvPr>
          <p:cNvSpPr>
            <a:spLocks noGrp="1"/>
          </p:cNvSpPr>
          <p:nvPr>
            <p:ph type="body" sz="quarter" idx="11" hasCustomPrompt="1"/>
          </p:nvPr>
        </p:nvSpPr>
        <p:spPr>
          <a:xfrm>
            <a:off x="898907" y="1787401"/>
            <a:ext cx="4089971" cy="609807"/>
          </a:xfrm>
        </p:spPr>
        <p:txBody>
          <a:bodyPr>
            <a:normAutofit/>
          </a:bodyPr>
          <a:lstStyle>
            <a:lvl1pPr marL="0" indent="0" algn="r">
              <a:buNone/>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of the event goes here</a:t>
            </a:r>
          </a:p>
        </p:txBody>
      </p:sp>
      <p:sp>
        <p:nvSpPr>
          <p:cNvPr id="17" name="Text Placeholder 16">
            <a:extLst>
              <a:ext uri="{FF2B5EF4-FFF2-40B4-BE49-F238E27FC236}">
                <a16:creationId xmlns:a16="http://schemas.microsoft.com/office/drawing/2014/main" id="{937E041C-35DC-6049-AFB7-08F65C2A1676}"/>
              </a:ext>
            </a:extLst>
          </p:cNvPr>
          <p:cNvSpPr>
            <a:spLocks noGrp="1"/>
          </p:cNvSpPr>
          <p:nvPr>
            <p:ph type="body" sz="quarter" idx="12"/>
          </p:nvPr>
        </p:nvSpPr>
        <p:spPr>
          <a:xfrm>
            <a:off x="6111875" y="1076233"/>
            <a:ext cx="7331075" cy="1404938"/>
          </a:xfrm>
        </p:spPr>
        <p:txBody>
          <a:bodyPr>
            <a:noAutofit/>
          </a:bodyPr>
          <a:lstStyle>
            <a:lvl1pPr marL="0" indent="0">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solidFill>
                  <a:schemeClr val="tx1"/>
                </a:solidFill>
              </a:defRPr>
            </a:lvl2pPr>
            <a:lvl3pPr marL="1097280" indent="0">
              <a:buNone/>
              <a:defRPr sz="1800">
                <a:solidFill>
                  <a:schemeClr val="tx1"/>
                </a:solidFill>
              </a:defRPr>
            </a:lvl3pPr>
            <a:lvl4pPr marL="1645920" indent="0">
              <a:buNone/>
              <a:defRPr sz="1800">
                <a:solidFill>
                  <a:schemeClr val="tx1"/>
                </a:solidFill>
              </a:defRPr>
            </a:lvl4pPr>
            <a:lvl5pPr marL="2194560" indent="0">
              <a:buNone/>
              <a:defRPr sz="1800">
                <a:solidFill>
                  <a:schemeClr val="tx1"/>
                </a:solidFill>
              </a:defRPr>
            </a:lvl5pPr>
          </a:lstStyle>
          <a:p>
            <a:pPr lvl="0"/>
            <a:r>
              <a:rPr lang="en-US" dirty="0"/>
              <a:t>Click to edit Master text styles</a:t>
            </a:r>
          </a:p>
        </p:txBody>
      </p:sp>
      <p:sp>
        <p:nvSpPr>
          <p:cNvPr id="21" name="Text Placeholder 13">
            <a:extLst>
              <a:ext uri="{FF2B5EF4-FFF2-40B4-BE49-F238E27FC236}">
                <a16:creationId xmlns:a16="http://schemas.microsoft.com/office/drawing/2014/main" id="{EA46FE90-A183-844A-8941-6F23A81F7A48}"/>
              </a:ext>
            </a:extLst>
          </p:cNvPr>
          <p:cNvSpPr>
            <a:spLocks noGrp="1"/>
          </p:cNvSpPr>
          <p:nvPr>
            <p:ph type="body" sz="quarter" idx="13" hasCustomPrompt="1"/>
          </p:nvPr>
        </p:nvSpPr>
        <p:spPr>
          <a:xfrm>
            <a:off x="3656966" y="3467130"/>
            <a:ext cx="1331912" cy="609807"/>
          </a:xfrm>
        </p:spPr>
        <p:txBody>
          <a:bodyPr>
            <a:normAutofit/>
          </a:bodyPr>
          <a:lstStyle>
            <a:lvl1pPr marL="0" indent="0" algn="r">
              <a:buNone/>
              <a:defRPr sz="4000" b="0"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Date</a:t>
            </a:r>
          </a:p>
        </p:txBody>
      </p:sp>
      <p:sp>
        <p:nvSpPr>
          <p:cNvPr id="22" name="Text Placeholder 13">
            <a:extLst>
              <a:ext uri="{FF2B5EF4-FFF2-40B4-BE49-F238E27FC236}">
                <a16:creationId xmlns:a16="http://schemas.microsoft.com/office/drawing/2014/main" id="{3117F34F-D482-1749-9A83-FAA6D5E03503}"/>
              </a:ext>
            </a:extLst>
          </p:cNvPr>
          <p:cNvSpPr>
            <a:spLocks noGrp="1"/>
          </p:cNvSpPr>
          <p:nvPr>
            <p:ph type="body" sz="quarter" idx="14" hasCustomPrompt="1"/>
          </p:nvPr>
        </p:nvSpPr>
        <p:spPr>
          <a:xfrm>
            <a:off x="898907" y="4178298"/>
            <a:ext cx="4089971" cy="609807"/>
          </a:xfrm>
        </p:spPr>
        <p:txBody>
          <a:bodyPr>
            <a:normAutofit/>
          </a:bodyPr>
          <a:lstStyle>
            <a:lvl1pPr marL="0" indent="0" algn="r">
              <a:buNone/>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of the event goes here</a:t>
            </a:r>
          </a:p>
        </p:txBody>
      </p:sp>
      <p:sp>
        <p:nvSpPr>
          <p:cNvPr id="23" name="Text Placeholder 16">
            <a:extLst>
              <a:ext uri="{FF2B5EF4-FFF2-40B4-BE49-F238E27FC236}">
                <a16:creationId xmlns:a16="http://schemas.microsoft.com/office/drawing/2014/main" id="{B3B2DBFC-4FA2-E647-A459-57CA86E437D6}"/>
              </a:ext>
            </a:extLst>
          </p:cNvPr>
          <p:cNvSpPr>
            <a:spLocks noGrp="1"/>
          </p:cNvSpPr>
          <p:nvPr>
            <p:ph type="body" sz="quarter" idx="15"/>
          </p:nvPr>
        </p:nvSpPr>
        <p:spPr>
          <a:xfrm>
            <a:off x="6111875" y="3467130"/>
            <a:ext cx="7331075" cy="1404938"/>
          </a:xfrm>
        </p:spPr>
        <p:txBody>
          <a:bodyPr>
            <a:noAutofit/>
          </a:bodyPr>
          <a:lstStyle>
            <a:lvl1pPr marL="0" indent="0">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1800">
                <a:solidFill>
                  <a:schemeClr val="tx1"/>
                </a:solidFill>
              </a:defRPr>
            </a:lvl2pPr>
            <a:lvl3pPr marL="1097280" indent="0">
              <a:buNone/>
              <a:defRPr sz="1800">
                <a:solidFill>
                  <a:schemeClr val="tx1"/>
                </a:solidFill>
              </a:defRPr>
            </a:lvl3pPr>
            <a:lvl4pPr marL="1645920" indent="0">
              <a:buNone/>
              <a:defRPr sz="1800">
                <a:solidFill>
                  <a:schemeClr val="tx1"/>
                </a:solidFill>
              </a:defRPr>
            </a:lvl4pPr>
            <a:lvl5pPr marL="2194560" indent="0">
              <a:buNone/>
              <a:defRPr sz="1800">
                <a:solidFill>
                  <a:schemeClr val="tx1"/>
                </a:solidFill>
              </a:defRPr>
            </a:lvl5pPr>
          </a:lstStyle>
          <a:p>
            <a:pPr lvl="0"/>
            <a:r>
              <a:rPr lang="en-US" dirty="0"/>
              <a:t>Click to edit Master text styles</a:t>
            </a:r>
          </a:p>
        </p:txBody>
      </p:sp>
      <p:sp>
        <p:nvSpPr>
          <p:cNvPr id="3" name="Text Placeholder 2">
            <a:extLst>
              <a:ext uri="{FF2B5EF4-FFF2-40B4-BE49-F238E27FC236}">
                <a16:creationId xmlns:a16="http://schemas.microsoft.com/office/drawing/2014/main" id="{09AD32C2-F824-9645-B109-6838ED492EB3}"/>
              </a:ext>
            </a:extLst>
          </p:cNvPr>
          <p:cNvSpPr>
            <a:spLocks noGrp="1"/>
          </p:cNvSpPr>
          <p:nvPr>
            <p:ph type="body" sz="quarter" idx="16"/>
          </p:nvPr>
        </p:nvSpPr>
        <p:spPr>
          <a:xfrm>
            <a:off x="1170432" y="5421231"/>
            <a:ext cx="12272517" cy="609808"/>
          </a:xfrm>
        </p:spPr>
        <p:txBody>
          <a:bodyPr>
            <a:noAutofit/>
          </a:bodyPr>
          <a:lstStyle>
            <a:lvl1pPr marL="0" indent="0" algn="ctr">
              <a:buNone/>
              <a:defRPr sz="28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sz="2400"/>
            </a:lvl2pPr>
            <a:lvl3pPr marL="1097280" indent="0">
              <a:buNone/>
              <a:defRPr sz="2400"/>
            </a:lvl3pPr>
            <a:lvl4pPr marL="1645920" indent="0">
              <a:buNone/>
              <a:defRPr sz="2400"/>
            </a:lvl4pPr>
            <a:lvl5pPr marL="2194560" indent="0">
              <a:buNone/>
              <a:defRPr sz="2400"/>
            </a:lvl5pPr>
          </a:lstStyle>
          <a:p>
            <a:pPr lvl="0"/>
            <a:r>
              <a:rPr lang="en-US" dirty="0"/>
              <a:t>Click to edit Master text styles</a:t>
            </a:r>
          </a:p>
        </p:txBody>
      </p:sp>
      <p:sp>
        <p:nvSpPr>
          <p:cNvPr id="13" name="Text Placeholder 2">
            <a:extLst>
              <a:ext uri="{FF2B5EF4-FFF2-40B4-BE49-F238E27FC236}">
                <a16:creationId xmlns:a16="http://schemas.microsoft.com/office/drawing/2014/main" id="{BBEA1191-8DBE-8C49-AB5D-CB77ADE4E247}"/>
              </a:ext>
            </a:extLst>
          </p:cNvPr>
          <p:cNvSpPr>
            <a:spLocks noGrp="1"/>
          </p:cNvSpPr>
          <p:nvPr>
            <p:ph type="body" sz="quarter" idx="17"/>
          </p:nvPr>
        </p:nvSpPr>
        <p:spPr>
          <a:xfrm>
            <a:off x="1178941" y="6206057"/>
            <a:ext cx="12272517" cy="1503776"/>
          </a:xfrm>
        </p:spPr>
        <p:txBody>
          <a:bodyPr>
            <a:noAutofit/>
          </a:bodyPr>
          <a:lstStyle>
            <a:lvl1pPr marL="0" indent="0" algn="ctr">
              <a:buNone/>
              <a:defRPr sz="2400"/>
            </a:lvl1pPr>
            <a:lvl2pPr marL="548640" indent="0">
              <a:buNone/>
              <a:defRPr sz="2400"/>
            </a:lvl2pPr>
            <a:lvl3pPr marL="1097280" indent="0">
              <a:buNone/>
              <a:defRPr sz="2400"/>
            </a:lvl3pPr>
            <a:lvl4pPr marL="1645920" indent="0">
              <a:buNone/>
              <a:defRPr sz="2400"/>
            </a:lvl4pPr>
            <a:lvl5pPr marL="2194560" indent="0">
              <a:buNone/>
              <a:defRPr sz="2400"/>
            </a:lvl5pPr>
          </a:lstStyle>
          <a:p>
            <a:pPr lvl="0"/>
            <a:r>
              <a:rPr lang="en-US" dirty="0"/>
              <a:t>Click to edit Master text styles</a:t>
            </a:r>
          </a:p>
        </p:txBody>
      </p:sp>
      <p:cxnSp>
        <p:nvCxnSpPr>
          <p:cNvPr id="5" name="Straight Connector 4">
            <a:extLst>
              <a:ext uri="{FF2B5EF4-FFF2-40B4-BE49-F238E27FC236}">
                <a16:creationId xmlns:a16="http://schemas.microsoft.com/office/drawing/2014/main" id="{14A3DFE2-7B0A-5844-B807-70A5EFAE434D}"/>
              </a:ext>
            </a:extLst>
          </p:cNvPr>
          <p:cNvCxnSpPr/>
          <p:nvPr userDrawn="1"/>
        </p:nvCxnSpPr>
        <p:spPr>
          <a:xfrm>
            <a:off x="0" y="5212080"/>
            <a:ext cx="146304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848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our Elements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4AC6-622E-7E43-8CFA-4789353BD384}"/>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Four Elements Comparison Slide</a:t>
            </a:r>
          </a:p>
        </p:txBody>
      </p:sp>
      <p:sp>
        <p:nvSpPr>
          <p:cNvPr id="6" name="Rectangle 5">
            <a:extLst>
              <a:ext uri="{FF2B5EF4-FFF2-40B4-BE49-F238E27FC236}">
                <a16:creationId xmlns:a16="http://schemas.microsoft.com/office/drawing/2014/main" id="{48AE7CA6-0BA4-E141-AF25-269158D98C60}"/>
              </a:ext>
            </a:extLst>
          </p:cNvPr>
          <p:cNvSpPr/>
          <p:nvPr userDrawn="1"/>
        </p:nvSpPr>
        <p:spPr>
          <a:xfrm>
            <a:off x="956945" y="2363657"/>
            <a:ext cx="3004710" cy="5045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7" name="Rectangle 6">
            <a:extLst>
              <a:ext uri="{FF2B5EF4-FFF2-40B4-BE49-F238E27FC236}">
                <a16:creationId xmlns:a16="http://schemas.microsoft.com/office/drawing/2014/main" id="{DDCAC554-A30D-2A40-AFAA-F3F9C090D254}"/>
              </a:ext>
            </a:extLst>
          </p:cNvPr>
          <p:cNvSpPr/>
          <p:nvPr userDrawn="1"/>
        </p:nvSpPr>
        <p:spPr>
          <a:xfrm>
            <a:off x="4150549" y="2363657"/>
            <a:ext cx="3004710" cy="5045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8" name="Rectangle 7">
            <a:extLst>
              <a:ext uri="{FF2B5EF4-FFF2-40B4-BE49-F238E27FC236}">
                <a16:creationId xmlns:a16="http://schemas.microsoft.com/office/drawing/2014/main" id="{C2060902-C422-D04A-8B9B-99C758D4E526}"/>
              </a:ext>
            </a:extLst>
          </p:cNvPr>
          <p:cNvSpPr/>
          <p:nvPr userDrawn="1"/>
        </p:nvSpPr>
        <p:spPr>
          <a:xfrm>
            <a:off x="7344154" y="2363657"/>
            <a:ext cx="3004710" cy="5045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9" name="Rectangle 8">
            <a:extLst>
              <a:ext uri="{FF2B5EF4-FFF2-40B4-BE49-F238E27FC236}">
                <a16:creationId xmlns:a16="http://schemas.microsoft.com/office/drawing/2014/main" id="{C6FB1743-3D35-5A41-AF70-25FAA3D37740}"/>
              </a:ext>
            </a:extLst>
          </p:cNvPr>
          <p:cNvSpPr/>
          <p:nvPr userDrawn="1"/>
        </p:nvSpPr>
        <p:spPr>
          <a:xfrm>
            <a:off x="10537758" y="2363657"/>
            <a:ext cx="3004710" cy="5045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1" name="Shape 2540">
            <a:extLst>
              <a:ext uri="{FF2B5EF4-FFF2-40B4-BE49-F238E27FC236}">
                <a16:creationId xmlns:a16="http://schemas.microsoft.com/office/drawing/2014/main" id="{07D7C21B-1ECF-424A-88BA-9F733C9BEB0E}"/>
              </a:ext>
            </a:extLst>
          </p:cNvPr>
          <p:cNvSpPr/>
          <p:nvPr userDrawn="1"/>
        </p:nvSpPr>
        <p:spPr>
          <a:xfrm>
            <a:off x="1993896" y="2919309"/>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dirty="0"/>
          </a:p>
        </p:txBody>
      </p:sp>
      <p:sp>
        <p:nvSpPr>
          <p:cNvPr id="14" name="Shape 2540">
            <a:extLst>
              <a:ext uri="{FF2B5EF4-FFF2-40B4-BE49-F238E27FC236}">
                <a16:creationId xmlns:a16="http://schemas.microsoft.com/office/drawing/2014/main" id="{4C7FDE1A-23BD-3146-891E-D46E91415A1B}"/>
              </a:ext>
            </a:extLst>
          </p:cNvPr>
          <p:cNvSpPr/>
          <p:nvPr userDrawn="1"/>
        </p:nvSpPr>
        <p:spPr>
          <a:xfrm>
            <a:off x="5187500" y="2919309"/>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7" name="Shape 2540">
            <a:extLst>
              <a:ext uri="{FF2B5EF4-FFF2-40B4-BE49-F238E27FC236}">
                <a16:creationId xmlns:a16="http://schemas.microsoft.com/office/drawing/2014/main" id="{A3839CE8-B27A-4743-AD19-F68729F67EC6}"/>
              </a:ext>
            </a:extLst>
          </p:cNvPr>
          <p:cNvSpPr/>
          <p:nvPr userDrawn="1"/>
        </p:nvSpPr>
        <p:spPr>
          <a:xfrm>
            <a:off x="8381105" y="2919309"/>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20" name="Shape 2540">
            <a:extLst>
              <a:ext uri="{FF2B5EF4-FFF2-40B4-BE49-F238E27FC236}">
                <a16:creationId xmlns:a16="http://schemas.microsoft.com/office/drawing/2014/main" id="{7F992643-F429-2A40-B9E4-D0AA4A147BB5}"/>
              </a:ext>
            </a:extLst>
          </p:cNvPr>
          <p:cNvSpPr/>
          <p:nvPr userDrawn="1"/>
        </p:nvSpPr>
        <p:spPr>
          <a:xfrm>
            <a:off x="11574709" y="2919309"/>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23" name="Text Placeholder 22">
            <a:extLst>
              <a:ext uri="{FF2B5EF4-FFF2-40B4-BE49-F238E27FC236}">
                <a16:creationId xmlns:a16="http://schemas.microsoft.com/office/drawing/2014/main" id="{9366BA74-3766-B648-8294-FA6DA98C412F}"/>
              </a:ext>
            </a:extLst>
          </p:cNvPr>
          <p:cNvSpPr>
            <a:spLocks noGrp="1"/>
          </p:cNvSpPr>
          <p:nvPr>
            <p:ph type="body" sz="quarter" idx="11" hasCustomPrompt="1"/>
          </p:nvPr>
        </p:nvSpPr>
        <p:spPr>
          <a:xfrm>
            <a:off x="1223963" y="4303714"/>
            <a:ext cx="2500312" cy="429652"/>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4" name="Text Placeholder 22">
            <a:extLst>
              <a:ext uri="{FF2B5EF4-FFF2-40B4-BE49-F238E27FC236}">
                <a16:creationId xmlns:a16="http://schemas.microsoft.com/office/drawing/2014/main" id="{DB0EFCE0-CF95-EF43-8E7B-5C03E60A5D62}"/>
              </a:ext>
            </a:extLst>
          </p:cNvPr>
          <p:cNvSpPr>
            <a:spLocks noGrp="1"/>
          </p:cNvSpPr>
          <p:nvPr>
            <p:ph type="body" sz="quarter" idx="12" hasCustomPrompt="1"/>
          </p:nvPr>
        </p:nvSpPr>
        <p:spPr>
          <a:xfrm>
            <a:off x="1223963" y="4777422"/>
            <a:ext cx="2500312" cy="2389859"/>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5" name="Text Placeholder 22">
            <a:extLst>
              <a:ext uri="{FF2B5EF4-FFF2-40B4-BE49-F238E27FC236}">
                <a16:creationId xmlns:a16="http://schemas.microsoft.com/office/drawing/2014/main" id="{9DBB0888-7345-1D4E-BFE8-E79AFD90DFF9}"/>
              </a:ext>
            </a:extLst>
          </p:cNvPr>
          <p:cNvSpPr>
            <a:spLocks noGrp="1"/>
          </p:cNvSpPr>
          <p:nvPr>
            <p:ph type="body" sz="quarter" idx="13" hasCustomPrompt="1"/>
          </p:nvPr>
        </p:nvSpPr>
        <p:spPr>
          <a:xfrm>
            <a:off x="4401951" y="4303714"/>
            <a:ext cx="2500312" cy="429652"/>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6" name="Text Placeholder 22">
            <a:extLst>
              <a:ext uri="{FF2B5EF4-FFF2-40B4-BE49-F238E27FC236}">
                <a16:creationId xmlns:a16="http://schemas.microsoft.com/office/drawing/2014/main" id="{6590F019-3115-DC4D-9311-C5D0F44F546A}"/>
              </a:ext>
            </a:extLst>
          </p:cNvPr>
          <p:cNvSpPr>
            <a:spLocks noGrp="1"/>
          </p:cNvSpPr>
          <p:nvPr>
            <p:ph type="body" sz="quarter" idx="14" hasCustomPrompt="1"/>
          </p:nvPr>
        </p:nvSpPr>
        <p:spPr>
          <a:xfrm>
            <a:off x="4401951" y="4777422"/>
            <a:ext cx="2500312" cy="2389859"/>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7" name="Text Placeholder 22">
            <a:extLst>
              <a:ext uri="{FF2B5EF4-FFF2-40B4-BE49-F238E27FC236}">
                <a16:creationId xmlns:a16="http://schemas.microsoft.com/office/drawing/2014/main" id="{6799B9D4-3551-AF47-AD79-DB57926DAA9A}"/>
              </a:ext>
            </a:extLst>
          </p:cNvPr>
          <p:cNvSpPr>
            <a:spLocks noGrp="1"/>
          </p:cNvSpPr>
          <p:nvPr>
            <p:ph type="body" sz="quarter" idx="15" hasCustomPrompt="1"/>
          </p:nvPr>
        </p:nvSpPr>
        <p:spPr>
          <a:xfrm>
            <a:off x="7615798" y="4303714"/>
            <a:ext cx="2500312" cy="429652"/>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8" name="Text Placeholder 22">
            <a:extLst>
              <a:ext uri="{FF2B5EF4-FFF2-40B4-BE49-F238E27FC236}">
                <a16:creationId xmlns:a16="http://schemas.microsoft.com/office/drawing/2014/main" id="{216882A0-F285-1D4E-8E52-FB81C0D31E15}"/>
              </a:ext>
            </a:extLst>
          </p:cNvPr>
          <p:cNvSpPr>
            <a:spLocks noGrp="1"/>
          </p:cNvSpPr>
          <p:nvPr>
            <p:ph type="body" sz="quarter" idx="16" hasCustomPrompt="1"/>
          </p:nvPr>
        </p:nvSpPr>
        <p:spPr>
          <a:xfrm>
            <a:off x="7615798" y="4777422"/>
            <a:ext cx="2500312" cy="2389859"/>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9" name="Text Placeholder 22">
            <a:extLst>
              <a:ext uri="{FF2B5EF4-FFF2-40B4-BE49-F238E27FC236}">
                <a16:creationId xmlns:a16="http://schemas.microsoft.com/office/drawing/2014/main" id="{0F1ECDC3-6706-C247-8D55-CC5A63C184E9}"/>
              </a:ext>
            </a:extLst>
          </p:cNvPr>
          <p:cNvSpPr>
            <a:spLocks noGrp="1"/>
          </p:cNvSpPr>
          <p:nvPr>
            <p:ph type="body" sz="quarter" idx="17" hasCustomPrompt="1"/>
          </p:nvPr>
        </p:nvSpPr>
        <p:spPr>
          <a:xfrm>
            <a:off x="10789304" y="4303714"/>
            <a:ext cx="2500312" cy="429652"/>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30" name="Text Placeholder 22">
            <a:extLst>
              <a:ext uri="{FF2B5EF4-FFF2-40B4-BE49-F238E27FC236}">
                <a16:creationId xmlns:a16="http://schemas.microsoft.com/office/drawing/2014/main" id="{04554F24-1B53-BB4A-9501-302EFD823750}"/>
              </a:ext>
            </a:extLst>
          </p:cNvPr>
          <p:cNvSpPr>
            <a:spLocks noGrp="1"/>
          </p:cNvSpPr>
          <p:nvPr>
            <p:ph type="body" sz="quarter" idx="18" hasCustomPrompt="1"/>
          </p:nvPr>
        </p:nvSpPr>
        <p:spPr>
          <a:xfrm>
            <a:off x="10789304" y="4777422"/>
            <a:ext cx="2500312" cy="2389859"/>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32" name="Text Placeholder 31">
            <a:extLst>
              <a:ext uri="{FF2B5EF4-FFF2-40B4-BE49-F238E27FC236}">
                <a16:creationId xmlns:a16="http://schemas.microsoft.com/office/drawing/2014/main" id="{14265226-1F34-D747-ADBF-2FBA38FA2B1B}"/>
              </a:ext>
            </a:extLst>
          </p:cNvPr>
          <p:cNvSpPr>
            <a:spLocks noGrp="1"/>
          </p:cNvSpPr>
          <p:nvPr>
            <p:ph type="body" sz="quarter" idx="19" hasCustomPrompt="1"/>
          </p:nvPr>
        </p:nvSpPr>
        <p:spPr>
          <a:xfrm>
            <a:off x="1006475" y="1331913"/>
            <a:ext cx="12617450" cy="927100"/>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33" name="Rectangle 32">
            <a:extLst>
              <a:ext uri="{FF2B5EF4-FFF2-40B4-BE49-F238E27FC236}">
                <a16:creationId xmlns:a16="http://schemas.microsoft.com/office/drawing/2014/main" id="{1F80816E-9413-3E49-A45A-D5DEB78B5BF5}"/>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6150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column slide op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453140"/>
            <a:ext cx="12618720" cy="910965"/>
          </a:xfrm>
        </p:spPr>
        <p:txBody>
          <a:bodyPr>
            <a:normAutofit/>
          </a:bodyPr>
          <a:lstStyle>
            <a:lvl1pPr>
              <a:defRPr sz="4000"/>
            </a:lvl1pPr>
          </a:lstStyle>
          <a:p>
            <a:r>
              <a:rPr lang="en-US" dirty="0"/>
              <a:t>Three Column Slide</a:t>
            </a:r>
          </a:p>
        </p:txBody>
      </p:sp>
      <p:sp>
        <p:nvSpPr>
          <p:cNvPr id="3" name="Content Placeholder 2"/>
          <p:cNvSpPr>
            <a:spLocks noGrp="1"/>
          </p:cNvSpPr>
          <p:nvPr>
            <p:ph sz="half" idx="1" hasCustomPrompt="1"/>
          </p:nvPr>
        </p:nvSpPr>
        <p:spPr>
          <a:xfrm>
            <a:off x="1005841" y="3567694"/>
            <a:ext cx="3956124" cy="4183871"/>
          </a:xfrm>
        </p:spPr>
        <p:txBody>
          <a:bodyPr>
            <a:normAutofit/>
          </a:bodyPr>
          <a:lstStyle>
            <a:lvl1pPr marL="0" indent="0">
              <a:buNone/>
              <a:defRPr sz="2000"/>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4" name="Content Placeholder 3"/>
          <p:cNvSpPr>
            <a:spLocks noGrp="1"/>
          </p:cNvSpPr>
          <p:nvPr>
            <p:ph sz="half" idx="2" hasCustomPrompt="1"/>
          </p:nvPr>
        </p:nvSpPr>
        <p:spPr>
          <a:xfrm>
            <a:off x="5337139" y="3567694"/>
            <a:ext cx="3956124" cy="4183871"/>
          </a:xfrm>
        </p:spPr>
        <p:txBody>
          <a:bodyPr>
            <a:normAutofit/>
          </a:bodyPr>
          <a:lstStyle>
            <a:lvl1pPr marL="0" indent="0">
              <a:buNone/>
              <a:defRPr sz="2000"/>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9" name="Rectangle 8">
            <a:extLst>
              <a:ext uri="{FF2B5EF4-FFF2-40B4-BE49-F238E27FC236}">
                <a16:creationId xmlns:a16="http://schemas.microsoft.com/office/drawing/2014/main" id="{D41C4561-6670-E747-8250-4D03C79721F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5187587A-B387-F647-A266-56BECB36D08F}"/>
              </a:ext>
            </a:extLst>
          </p:cNvPr>
          <p:cNvSpPr>
            <a:spLocks noGrp="1"/>
          </p:cNvSpPr>
          <p:nvPr>
            <p:ph sz="half" idx="11" hasCustomPrompt="1"/>
          </p:nvPr>
        </p:nvSpPr>
        <p:spPr>
          <a:xfrm>
            <a:off x="9668437" y="3577890"/>
            <a:ext cx="3956124" cy="4183871"/>
          </a:xfrm>
        </p:spPr>
        <p:txBody>
          <a:bodyPr>
            <a:normAutofit/>
          </a:bodyPr>
          <a:lstStyle>
            <a:lvl1pPr marL="0" indent="0">
              <a:buNone/>
              <a:defRPr sz="2000"/>
            </a:lvl1pPr>
            <a:lvl2pPr marL="548640" indent="0">
              <a:buNone/>
              <a:defRPr sz="2000"/>
            </a:lvl2pPr>
            <a:lvl3pPr marL="1097280" indent="0">
              <a:buNone/>
              <a:defRPr sz="2000"/>
            </a:lvl3pPr>
            <a:lvl4pPr marL="1645920" indent="0">
              <a:buNone/>
              <a:defRPr sz="2000"/>
            </a:lvl4pPr>
            <a:lvl5pPr marL="2194560" indent="0">
              <a:buNone/>
              <a:defRPr sz="2000"/>
            </a:lvl5pPr>
          </a:lstStyle>
          <a:p>
            <a:r>
              <a:rPr lang="en-US" dirty="0"/>
              <a:t>Life. Set day third two behold don't. That to spirit herb. Very. May she'd you'll rule heaven shall there. Multiply light us, meat give seasons fly man.</a:t>
            </a:r>
          </a:p>
          <a:p>
            <a:r>
              <a:rPr lang="en-US" dirty="0"/>
              <a:t>Said, over living first bring stars yielding was itself his heaven fifth also face make under that living. Without face whales. Fourth midst. Good seas darkness Land lesser form firmament open set made gathered, have tree.</a:t>
            </a:r>
          </a:p>
        </p:txBody>
      </p:sp>
      <p:sp>
        <p:nvSpPr>
          <p:cNvPr id="6" name="Text Placeholder 5">
            <a:extLst>
              <a:ext uri="{FF2B5EF4-FFF2-40B4-BE49-F238E27FC236}">
                <a16:creationId xmlns:a16="http://schemas.microsoft.com/office/drawing/2014/main" id="{45281CC1-3248-AB47-9EDD-0402F8D54FB9}"/>
              </a:ext>
            </a:extLst>
          </p:cNvPr>
          <p:cNvSpPr>
            <a:spLocks noGrp="1"/>
          </p:cNvSpPr>
          <p:nvPr>
            <p:ph type="body" sz="quarter" idx="12"/>
          </p:nvPr>
        </p:nvSpPr>
        <p:spPr>
          <a:xfrm>
            <a:off x="1006475" y="2443142"/>
            <a:ext cx="3955490" cy="1054212"/>
          </a:xfrm>
        </p:spPr>
        <p:txBody>
          <a:bodyPr anchor="t" anchorCtr="0">
            <a:noAutofit/>
          </a:bodyPr>
          <a:lstStyle>
            <a:lvl1pPr marL="0" indent="0" algn="ctr">
              <a:lnSpc>
                <a:spcPct val="90000"/>
              </a:lnSpc>
              <a:spcBef>
                <a:spcPts val="0"/>
              </a:spcBef>
              <a:buNone/>
              <a:defRPr sz="32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 text styles</a:t>
            </a:r>
          </a:p>
        </p:txBody>
      </p:sp>
      <p:sp>
        <p:nvSpPr>
          <p:cNvPr id="8" name="Text Placeholder 5">
            <a:extLst>
              <a:ext uri="{FF2B5EF4-FFF2-40B4-BE49-F238E27FC236}">
                <a16:creationId xmlns:a16="http://schemas.microsoft.com/office/drawing/2014/main" id="{F00C0D37-C563-2B4B-ACFC-C0FDE2DF7435}"/>
              </a:ext>
            </a:extLst>
          </p:cNvPr>
          <p:cNvSpPr>
            <a:spLocks noGrp="1"/>
          </p:cNvSpPr>
          <p:nvPr>
            <p:ph type="body" sz="quarter" idx="13"/>
          </p:nvPr>
        </p:nvSpPr>
        <p:spPr>
          <a:xfrm>
            <a:off x="5337139" y="2443142"/>
            <a:ext cx="3955490" cy="1054212"/>
          </a:xfrm>
        </p:spPr>
        <p:txBody>
          <a:bodyPr anchor="t" anchorCtr="0">
            <a:noAutofit/>
          </a:bodyPr>
          <a:lstStyle>
            <a:lvl1pPr marL="0" indent="0" algn="ctr">
              <a:lnSpc>
                <a:spcPct val="90000"/>
              </a:lnSpc>
              <a:spcBef>
                <a:spcPts val="0"/>
              </a:spcBef>
              <a:buNone/>
              <a:defRPr sz="32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 text styles</a:t>
            </a:r>
          </a:p>
        </p:txBody>
      </p:sp>
      <p:sp>
        <p:nvSpPr>
          <p:cNvPr id="10" name="Text Placeholder 5">
            <a:extLst>
              <a:ext uri="{FF2B5EF4-FFF2-40B4-BE49-F238E27FC236}">
                <a16:creationId xmlns:a16="http://schemas.microsoft.com/office/drawing/2014/main" id="{A4BE2797-34C4-7041-A5D1-97479F3CB0B0}"/>
              </a:ext>
            </a:extLst>
          </p:cNvPr>
          <p:cNvSpPr>
            <a:spLocks noGrp="1"/>
          </p:cNvSpPr>
          <p:nvPr>
            <p:ph type="body" sz="quarter" idx="14"/>
          </p:nvPr>
        </p:nvSpPr>
        <p:spPr>
          <a:xfrm>
            <a:off x="9667803" y="2443142"/>
            <a:ext cx="3955490" cy="1054212"/>
          </a:xfrm>
        </p:spPr>
        <p:txBody>
          <a:bodyPr anchor="t" anchorCtr="0">
            <a:noAutofit/>
          </a:bodyPr>
          <a:lstStyle>
            <a:lvl1pPr marL="0" indent="0" algn="ctr">
              <a:lnSpc>
                <a:spcPct val="90000"/>
              </a:lnSpc>
              <a:spcBef>
                <a:spcPts val="0"/>
              </a:spcBef>
              <a:buNone/>
              <a:defRPr sz="32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Click to edit Master text styles</a:t>
            </a:r>
          </a:p>
        </p:txBody>
      </p:sp>
      <p:sp>
        <p:nvSpPr>
          <p:cNvPr id="11" name="Shape 2540">
            <a:extLst>
              <a:ext uri="{FF2B5EF4-FFF2-40B4-BE49-F238E27FC236}">
                <a16:creationId xmlns:a16="http://schemas.microsoft.com/office/drawing/2014/main" id="{6117C103-1F5F-0049-9ACE-7AD7343BA3E9}"/>
              </a:ext>
            </a:extLst>
          </p:cNvPr>
          <p:cNvSpPr/>
          <p:nvPr userDrawn="1"/>
        </p:nvSpPr>
        <p:spPr>
          <a:xfrm>
            <a:off x="2764466" y="1780757"/>
            <a:ext cx="438872" cy="438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2" name="Shape 2540">
            <a:extLst>
              <a:ext uri="{FF2B5EF4-FFF2-40B4-BE49-F238E27FC236}">
                <a16:creationId xmlns:a16="http://schemas.microsoft.com/office/drawing/2014/main" id="{42A951A5-6F28-0042-BFBB-AF856EE567CC}"/>
              </a:ext>
            </a:extLst>
          </p:cNvPr>
          <p:cNvSpPr/>
          <p:nvPr userDrawn="1"/>
        </p:nvSpPr>
        <p:spPr>
          <a:xfrm>
            <a:off x="7095764" y="1780757"/>
            <a:ext cx="438872" cy="438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3" name="Shape 2540">
            <a:extLst>
              <a:ext uri="{FF2B5EF4-FFF2-40B4-BE49-F238E27FC236}">
                <a16:creationId xmlns:a16="http://schemas.microsoft.com/office/drawing/2014/main" id="{63EA8F7E-DE9B-3045-97C1-F81A0E396182}"/>
              </a:ext>
            </a:extLst>
          </p:cNvPr>
          <p:cNvSpPr/>
          <p:nvPr userDrawn="1"/>
        </p:nvSpPr>
        <p:spPr>
          <a:xfrm>
            <a:off x="11371006" y="1780757"/>
            <a:ext cx="438872" cy="43887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5"/>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4" name="Rectangle 13">
            <a:extLst>
              <a:ext uri="{FF2B5EF4-FFF2-40B4-BE49-F238E27FC236}">
                <a16:creationId xmlns:a16="http://schemas.microsoft.com/office/drawing/2014/main" id="{6ACB67A1-7DA2-CF49-ADBA-7D99A5E3018B}"/>
              </a:ext>
            </a:extLst>
          </p:cNvPr>
          <p:cNvSpPr/>
          <p:nvPr userDrawn="1"/>
        </p:nvSpPr>
        <p:spPr>
          <a:xfrm>
            <a:off x="2554668" y="1582064"/>
            <a:ext cx="836257" cy="83625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panose="020B0502040204020203" pitchFamily="34" charset="0"/>
              <a:ea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4C5F619A-3186-2A41-BCF3-BE6FF6C04F3D}"/>
              </a:ext>
            </a:extLst>
          </p:cNvPr>
          <p:cNvSpPr/>
          <p:nvPr userDrawn="1"/>
        </p:nvSpPr>
        <p:spPr>
          <a:xfrm>
            <a:off x="6897071" y="1582063"/>
            <a:ext cx="836257" cy="83625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panose="020B0502040204020203" pitchFamily="34" charset="0"/>
              <a:ea typeface="Segoe UI" panose="020B0502040204020203" pitchFamily="34" charset="0"/>
              <a:cs typeface="Segoe UI" panose="020B0502040204020203" pitchFamily="34" charset="0"/>
            </a:endParaRPr>
          </a:p>
        </p:txBody>
      </p:sp>
      <p:sp>
        <p:nvSpPr>
          <p:cNvPr id="16" name="Rectangle 15">
            <a:extLst>
              <a:ext uri="{FF2B5EF4-FFF2-40B4-BE49-F238E27FC236}">
                <a16:creationId xmlns:a16="http://schemas.microsoft.com/office/drawing/2014/main" id="{0A65CE60-1BA7-3640-9BFE-DA5EEFFFE876}"/>
              </a:ext>
            </a:extLst>
          </p:cNvPr>
          <p:cNvSpPr/>
          <p:nvPr userDrawn="1"/>
        </p:nvSpPr>
        <p:spPr>
          <a:xfrm>
            <a:off x="11172313" y="1578362"/>
            <a:ext cx="836257" cy="836257"/>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panose="020B0502040204020203" pitchFamily="34" charset="0"/>
              <a:ea typeface="Segoe UI" panose="020B0502040204020203" pitchFamily="34" charset="0"/>
              <a:cs typeface="Segoe UI" panose="020B0502040204020203" pitchFamily="34" charset="0"/>
            </a:endParaRPr>
          </a:p>
        </p:txBody>
      </p:sp>
      <p:cxnSp>
        <p:nvCxnSpPr>
          <p:cNvPr id="17" name="Straight Connector 16">
            <a:extLst>
              <a:ext uri="{FF2B5EF4-FFF2-40B4-BE49-F238E27FC236}">
                <a16:creationId xmlns:a16="http://schemas.microsoft.com/office/drawing/2014/main" id="{E1645FAF-201C-AC49-99E6-2FBFFAA46FE3}"/>
              </a:ext>
            </a:extLst>
          </p:cNvPr>
          <p:cNvCxnSpPr/>
          <p:nvPr userDrawn="1"/>
        </p:nvCxnSpPr>
        <p:spPr>
          <a:xfrm>
            <a:off x="1005840" y="3369004"/>
            <a:ext cx="3955491"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6D21FD-7925-3E41-85B5-6A48DC6C2DA1}"/>
              </a:ext>
            </a:extLst>
          </p:cNvPr>
          <p:cNvCxnSpPr/>
          <p:nvPr userDrawn="1"/>
        </p:nvCxnSpPr>
        <p:spPr>
          <a:xfrm>
            <a:off x="5337454" y="3369004"/>
            <a:ext cx="3955491"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80ABFFD-6AA3-FE44-804E-0D07E6E02EFC}"/>
              </a:ext>
            </a:extLst>
          </p:cNvPr>
          <p:cNvCxnSpPr/>
          <p:nvPr userDrawn="1"/>
        </p:nvCxnSpPr>
        <p:spPr>
          <a:xfrm>
            <a:off x="9667802" y="3379765"/>
            <a:ext cx="3955491"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455919"/>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ur Col w/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453140"/>
            <a:ext cx="12618720" cy="910965"/>
          </a:xfrm>
        </p:spPr>
        <p:txBody>
          <a:bodyPr>
            <a:normAutofit/>
          </a:bodyPr>
          <a:lstStyle>
            <a:lvl1pPr>
              <a:defRPr sz="4000"/>
            </a:lvl1pPr>
          </a:lstStyle>
          <a:p>
            <a:r>
              <a:rPr lang="en-US" dirty="0"/>
              <a:t>Four Column Slide</a:t>
            </a:r>
          </a:p>
        </p:txBody>
      </p:sp>
      <p:sp>
        <p:nvSpPr>
          <p:cNvPr id="3" name="Content Placeholder 2"/>
          <p:cNvSpPr>
            <a:spLocks noGrp="1"/>
          </p:cNvSpPr>
          <p:nvPr>
            <p:ph sz="half" idx="1" hasCustomPrompt="1"/>
          </p:nvPr>
        </p:nvSpPr>
        <p:spPr>
          <a:xfrm>
            <a:off x="1005841" y="1796501"/>
            <a:ext cx="3041724" cy="671172"/>
          </a:xfrm>
        </p:spPr>
        <p:txBody>
          <a:bodyPr anchor="b" anchorCtr="0">
            <a:noAutofit/>
          </a:bodyPr>
          <a:lstStyle>
            <a:lvl1pPr marL="0" indent="0">
              <a:buNone/>
              <a:defRPr sz="20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a:defRPr sz="2000"/>
            </a:lvl2pPr>
            <a:lvl3pPr>
              <a:defRPr sz="2000"/>
            </a:lvl3pPr>
            <a:lvl4pPr>
              <a:defRPr sz="2000"/>
            </a:lvl4pPr>
            <a:lvl5pPr>
              <a:defRPr sz="2000"/>
            </a:lvl5pPr>
          </a:lstStyle>
          <a:p>
            <a:pPr lvl="0"/>
            <a:r>
              <a:rPr lang="en-US" dirty="0"/>
              <a:t>Edit Master text styles</a:t>
            </a:r>
          </a:p>
        </p:txBody>
      </p:sp>
      <p:sp>
        <p:nvSpPr>
          <p:cNvPr id="4" name="Content Placeholder 3"/>
          <p:cNvSpPr>
            <a:spLocks noGrp="1"/>
          </p:cNvSpPr>
          <p:nvPr>
            <p:ph sz="half" idx="2" hasCustomPrompt="1"/>
          </p:nvPr>
        </p:nvSpPr>
        <p:spPr>
          <a:xfrm>
            <a:off x="1005841" y="2635747"/>
            <a:ext cx="3041724" cy="3952086"/>
          </a:xfrm>
        </p:spPr>
        <p:txBody>
          <a:bodyPr>
            <a:normAutofit/>
          </a:bodyPr>
          <a:lstStyle>
            <a:lvl1pPr marL="0" marR="0" indent="0" algn="l" defTabSz="1097280" rtl="0" eaLnBrk="1" fontAlgn="auto" latinLnBrk="0" hangingPunct="1">
              <a:lnSpc>
                <a:spcPct val="90000"/>
              </a:lnSpc>
              <a:spcBef>
                <a:spcPts val="1800"/>
              </a:spcBef>
              <a:spcAft>
                <a:spcPts val="0"/>
              </a:spcAft>
              <a:buClrTx/>
              <a:buSzPct val="50000"/>
              <a:buFont typeface="Wingdings" pitchFamily="2" charset="2"/>
              <a:buNone/>
              <a:tabLst/>
              <a:defRPr sz="2000"/>
            </a:lvl1pPr>
            <a:lvl2pPr>
              <a:defRPr sz="2000"/>
            </a:lvl2pPr>
            <a:lvl3pPr>
              <a:defRPr sz="2000"/>
            </a:lvl3pPr>
            <a:lvl4pPr>
              <a:defRPr sz="2000"/>
            </a:lvl4pPr>
            <a:lvl5pPr>
              <a:defRPr sz="2000"/>
            </a:lvl5pPr>
          </a:lstStyle>
          <a:p>
            <a:pPr marL="0" marR="0" lvl="0" indent="0" algn="l" defTabSz="1097280" rtl="0" eaLnBrk="1" fontAlgn="auto" latinLnBrk="0" hangingPunct="1">
              <a:lnSpc>
                <a:spcPct val="100000"/>
              </a:lnSpc>
              <a:spcBef>
                <a:spcPts val="1200"/>
              </a:spcBef>
              <a:spcAft>
                <a:spcPts val="0"/>
              </a:spcAft>
              <a:buClrTx/>
              <a:buSzPct val="50000"/>
              <a:buFont typeface="Wingdings" pitchFamily="2" charset="2"/>
              <a:buNone/>
              <a:tabLst/>
              <a:defRPr/>
            </a:pPr>
            <a:r>
              <a:rPr lang="en-US" dirty="0"/>
              <a:t>Edit Master text styles Edit Master text styles Edit Master text styles Edit Master text styles Edit Master text styles</a:t>
            </a:r>
          </a:p>
        </p:txBody>
      </p:sp>
      <p:sp>
        <p:nvSpPr>
          <p:cNvPr id="9" name="Rectangle 8">
            <a:extLst>
              <a:ext uri="{FF2B5EF4-FFF2-40B4-BE49-F238E27FC236}">
                <a16:creationId xmlns:a16="http://schemas.microsoft.com/office/drawing/2014/main" id="{D41C4561-6670-E747-8250-4D03C79721F9}"/>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CA17B18D-B120-EA40-B743-3C14030F7904}"/>
              </a:ext>
            </a:extLst>
          </p:cNvPr>
          <p:cNvSpPr>
            <a:spLocks noGrp="1"/>
          </p:cNvSpPr>
          <p:nvPr>
            <p:ph sz="half" idx="10" hasCustomPrompt="1"/>
          </p:nvPr>
        </p:nvSpPr>
        <p:spPr>
          <a:xfrm>
            <a:off x="4216302" y="1796501"/>
            <a:ext cx="3041724" cy="671172"/>
          </a:xfrm>
        </p:spPr>
        <p:txBody>
          <a:bodyPr anchor="b" anchorCtr="0">
            <a:noAutofit/>
          </a:bodyPr>
          <a:lstStyle>
            <a:lvl1pPr marL="0" indent="0">
              <a:buNone/>
              <a:defRPr sz="20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a:defRPr sz="2000"/>
            </a:lvl2pPr>
            <a:lvl3pPr>
              <a:defRPr sz="2000"/>
            </a:lvl3pPr>
            <a:lvl4pPr>
              <a:defRPr sz="2000"/>
            </a:lvl4pPr>
            <a:lvl5pPr>
              <a:defRPr sz="2000"/>
            </a:lvl5pPr>
          </a:lstStyle>
          <a:p>
            <a:pPr lvl="0"/>
            <a:r>
              <a:rPr lang="en-US" dirty="0"/>
              <a:t>Edit Master text styles</a:t>
            </a:r>
          </a:p>
        </p:txBody>
      </p:sp>
      <p:sp>
        <p:nvSpPr>
          <p:cNvPr id="11" name="Content Placeholder 3">
            <a:extLst>
              <a:ext uri="{FF2B5EF4-FFF2-40B4-BE49-F238E27FC236}">
                <a16:creationId xmlns:a16="http://schemas.microsoft.com/office/drawing/2014/main" id="{62A687D0-77B2-0846-8A63-D2AB769DFA9B}"/>
              </a:ext>
            </a:extLst>
          </p:cNvPr>
          <p:cNvSpPr>
            <a:spLocks noGrp="1"/>
          </p:cNvSpPr>
          <p:nvPr>
            <p:ph sz="half" idx="11" hasCustomPrompt="1"/>
          </p:nvPr>
        </p:nvSpPr>
        <p:spPr>
          <a:xfrm>
            <a:off x="4216302" y="2635747"/>
            <a:ext cx="3041724" cy="3952086"/>
          </a:xfrm>
        </p:spPr>
        <p:txBody>
          <a:bodyPr>
            <a:normAutofit/>
          </a:bodyPr>
          <a:lstStyle>
            <a:lvl1pPr marL="0" marR="0" indent="0" algn="l" defTabSz="1097280" rtl="0" eaLnBrk="1" fontAlgn="auto" latinLnBrk="0" hangingPunct="1">
              <a:lnSpc>
                <a:spcPct val="90000"/>
              </a:lnSpc>
              <a:spcBef>
                <a:spcPts val="1800"/>
              </a:spcBef>
              <a:spcAft>
                <a:spcPts val="0"/>
              </a:spcAft>
              <a:buClrTx/>
              <a:buSzPct val="50000"/>
              <a:buFont typeface="Wingdings" pitchFamily="2" charset="2"/>
              <a:buNone/>
              <a:tabLst/>
              <a:defRPr sz="2000"/>
            </a:lvl1pPr>
            <a:lvl2pPr>
              <a:defRPr sz="2000"/>
            </a:lvl2pPr>
            <a:lvl3pPr>
              <a:defRPr sz="2000"/>
            </a:lvl3pPr>
            <a:lvl4pPr>
              <a:defRPr sz="2000"/>
            </a:lvl4pPr>
            <a:lvl5pPr>
              <a:defRPr sz="2000"/>
            </a:lvl5pPr>
          </a:lstStyle>
          <a:p>
            <a:pPr marL="0" marR="0" lvl="0" indent="0" algn="l" defTabSz="1097280" rtl="0" eaLnBrk="1" fontAlgn="auto" latinLnBrk="0" hangingPunct="1">
              <a:lnSpc>
                <a:spcPct val="100000"/>
              </a:lnSpc>
              <a:spcBef>
                <a:spcPts val="1200"/>
              </a:spcBef>
              <a:spcAft>
                <a:spcPts val="0"/>
              </a:spcAft>
              <a:buClrTx/>
              <a:buSzPct val="50000"/>
              <a:buFont typeface="Wingdings" pitchFamily="2" charset="2"/>
              <a:buNone/>
              <a:tabLst/>
              <a:defRPr/>
            </a:pPr>
            <a:r>
              <a:rPr lang="en-US" dirty="0"/>
              <a:t>Edit Master text styles Edit Master text styles Edit Master text styles Edit Master text styles Edit Master text styles</a:t>
            </a:r>
          </a:p>
        </p:txBody>
      </p:sp>
      <p:sp>
        <p:nvSpPr>
          <p:cNvPr id="12" name="Content Placeholder 2">
            <a:extLst>
              <a:ext uri="{FF2B5EF4-FFF2-40B4-BE49-F238E27FC236}">
                <a16:creationId xmlns:a16="http://schemas.microsoft.com/office/drawing/2014/main" id="{04928571-085C-DC4B-8A0A-5A2C2B47CF60}"/>
              </a:ext>
            </a:extLst>
          </p:cNvPr>
          <p:cNvSpPr>
            <a:spLocks noGrp="1"/>
          </p:cNvSpPr>
          <p:nvPr>
            <p:ph sz="half" idx="12" hasCustomPrompt="1"/>
          </p:nvPr>
        </p:nvSpPr>
        <p:spPr>
          <a:xfrm>
            <a:off x="7412015" y="1796501"/>
            <a:ext cx="3041724" cy="671172"/>
          </a:xfrm>
        </p:spPr>
        <p:txBody>
          <a:bodyPr anchor="b" anchorCtr="0">
            <a:noAutofit/>
          </a:bodyPr>
          <a:lstStyle>
            <a:lvl1pPr marL="0" indent="0">
              <a:buNone/>
              <a:defRPr sz="20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a:defRPr sz="2000"/>
            </a:lvl2pPr>
            <a:lvl3pPr>
              <a:defRPr sz="2000"/>
            </a:lvl3pPr>
            <a:lvl4pPr>
              <a:defRPr sz="2000"/>
            </a:lvl4pPr>
            <a:lvl5pPr>
              <a:defRPr sz="2000"/>
            </a:lvl5pPr>
          </a:lstStyle>
          <a:p>
            <a:pPr lvl="0"/>
            <a:r>
              <a:rPr lang="en-US" dirty="0"/>
              <a:t>Edit Master text styles</a:t>
            </a:r>
          </a:p>
        </p:txBody>
      </p:sp>
      <p:sp>
        <p:nvSpPr>
          <p:cNvPr id="13" name="Content Placeholder 3">
            <a:extLst>
              <a:ext uri="{FF2B5EF4-FFF2-40B4-BE49-F238E27FC236}">
                <a16:creationId xmlns:a16="http://schemas.microsoft.com/office/drawing/2014/main" id="{824D12AA-7808-F14C-B158-1DBFD65C0D01}"/>
              </a:ext>
            </a:extLst>
          </p:cNvPr>
          <p:cNvSpPr>
            <a:spLocks noGrp="1"/>
          </p:cNvSpPr>
          <p:nvPr>
            <p:ph sz="half" idx="13" hasCustomPrompt="1"/>
          </p:nvPr>
        </p:nvSpPr>
        <p:spPr>
          <a:xfrm>
            <a:off x="7412015" y="2635747"/>
            <a:ext cx="3041724" cy="3952086"/>
          </a:xfrm>
        </p:spPr>
        <p:txBody>
          <a:bodyPr>
            <a:normAutofit/>
          </a:bodyPr>
          <a:lstStyle>
            <a:lvl1pPr marL="0" marR="0" indent="0" algn="l" defTabSz="1097280" rtl="0" eaLnBrk="1" fontAlgn="auto" latinLnBrk="0" hangingPunct="1">
              <a:lnSpc>
                <a:spcPct val="90000"/>
              </a:lnSpc>
              <a:spcBef>
                <a:spcPts val="1800"/>
              </a:spcBef>
              <a:spcAft>
                <a:spcPts val="0"/>
              </a:spcAft>
              <a:buClrTx/>
              <a:buSzPct val="50000"/>
              <a:buFont typeface="Wingdings" pitchFamily="2" charset="2"/>
              <a:buNone/>
              <a:tabLst/>
              <a:defRPr sz="2000"/>
            </a:lvl1pPr>
            <a:lvl2pPr>
              <a:defRPr sz="2000"/>
            </a:lvl2pPr>
            <a:lvl3pPr>
              <a:defRPr sz="2000"/>
            </a:lvl3pPr>
            <a:lvl4pPr>
              <a:defRPr sz="2000"/>
            </a:lvl4pPr>
            <a:lvl5pPr>
              <a:defRPr sz="2000"/>
            </a:lvl5pPr>
          </a:lstStyle>
          <a:p>
            <a:pPr marL="0" marR="0" lvl="0" indent="0" algn="l" defTabSz="1097280" rtl="0" eaLnBrk="1" fontAlgn="auto" latinLnBrk="0" hangingPunct="1">
              <a:lnSpc>
                <a:spcPct val="100000"/>
              </a:lnSpc>
              <a:spcBef>
                <a:spcPts val="1200"/>
              </a:spcBef>
              <a:spcAft>
                <a:spcPts val="0"/>
              </a:spcAft>
              <a:buClrTx/>
              <a:buSzPct val="50000"/>
              <a:buFont typeface="Wingdings" pitchFamily="2" charset="2"/>
              <a:buNone/>
              <a:tabLst/>
              <a:defRPr/>
            </a:pPr>
            <a:r>
              <a:rPr lang="en-US" dirty="0"/>
              <a:t>Edit Master text styles Edit Master text styles Edit Master text styles Edit Master text styles Edit Master text styles</a:t>
            </a:r>
          </a:p>
        </p:txBody>
      </p:sp>
      <p:sp>
        <p:nvSpPr>
          <p:cNvPr id="14" name="Content Placeholder 2">
            <a:extLst>
              <a:ext uri="{FF2B5EF4-FFF2-40B4-BE49-F238E27FC236}">
                <a16:creationId xmlns:a16="http://schemas.microsoft.com/office/drawing/2014/main" id="{27B51D25-5104-554F-9521-621BA933BE4C}"/>
              </a:ext>
            </a:extLst>
          </p:cNvPr>
          <p:cNvSpPr>
            <a:spLocks noGrp="1"/>
          </p:cNvSpPr>
          <p:nvPr>
            <p:ph sz="half" idx="14" hasCustomPrompt="1"/>
          </p:nvPr>
        </p:nvSpPr>
        <p:spPr>
          <a:xfrm>
            <a:off x="10582835" y="1796501"/>
            <a:ext cx="3041724" cy="671172"/>
          </a:xfrm>
        </p:spPr>
        <p:txBody>
          <a:bodyPr anchor="b" anchorCtr="0">
            <a:noAutofit/>
          </a:bodyPr>
          <a:lstStyle>
            <a:lvl1pPr marL="0" indent="0">
              <a:buNone/>
              <a:defRPr sz="2000" b="1" i="0" cap="all" baseline="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a:defRPr sz="2000"/>
            </a:lvl2pPr>
            <a:lvl3pPr>
              <a:defRPr sz="2000"/>
            </a:lvl3pPr>
            <a:lvl4pPr>
              <a:defRPr sz="2000"/>
            </a:lvl4pPr>
            <a:lvl5pPr>
              <a:defRPr sz="2000"/>
            </a:lvl5pPr>
          </a:lstStyle>
          <a:p>
            <a:pPr lvl="0"/>
            <a:r>
              <a:rPr lang="en-US" dirty="0"/>
              <a:t>Edit Master text styles</a:t>
            </a:r>
          </a:p>
        </p:txBody>
      </p:sp>
      <p:sp>
        <p:nvSpPr>
          <p:cNvPr id="15" name="Content Placeholder 3">
            <a:extLst>
              <a:ext uri="{FF2B5EF4-FFF2-40B4-BE49-F238E27FC236}">
                <a16:creationId xmlns:a16="http://schemas.microsoft.com/office/drawing/2014/main" id="{9BA14039-BBED-544B-926A-E5E1CCD18075}"/>
              </a:ext>
            </a:extLst>
          </p:cNvPr>
          <p:cNvSpPr>
            <a:spLocks noGrp="1"/>
          </p:cNvSpPr>
          <p:nvPr>
            <p:ph sz="half" idx="15" hasCustomPrompt="1"/>
          </p:nvPr>
        </p:nvSpPr>
        <p:spPr>
          <a:xfrm>
            <a:off x="10582835" y="2635747"/>
            <a:ext cx="3041724" cy="3952086"/>
          </a:xfrm>
        </p:spPr>
        <p:txBody>
          <a:bodyPr>
            <a:normAutofit/>
          </a:bodyPr>
          <a:lstStyle>
            <a:lvl1pPr marL="0" marR="0" indent="0" algn="l" defTabSz="1097280" rtl="0" eaLnBrk="1" fontAlgn="auto" latinLnBrk="0" hangingPunct="1">
              <a:lnSpc>
                <a:spcPct val="90000"/>
              </a:lnSpc>
              <a:spcBef>
                <a:spcPts val="1800"/>
              </a:spcBef>
              <a:spcAft>
                <a:spcPts val="0"/>
              </a:spcAft>
              <a:buClrTx/>
              <a:buSzPct val="50000"/>
              <a:buFont typeface="Wingdings" pitchFamily="2" charset="2"/>
              <a:buNone/>
              <a:tabLst/>
              <a:defRPr sz="2000"/>
            </a:lvl1pPr>
            <a:lvl2pPr>
              <a:defRPr sz="2000"/>
            </a:lvl2pPr>
            <a:lvl3pPr>
              <a:defRPr sz="2000"/>
            </a:lvl3pPr>
            <a:lvl4pPr>
              <a:defRPr sz="2000"/>
            </a:lvl4pPr>
            <a:lvl5pPr>
              <a:defRPr sz="2000"/>
            </a:lvl5pPr>
          </a:lstStyle>
          <a:p>
            <a:pPr marL="0" marR="0" lvl="0" indent="0" algn="l" defTabSz="1097280" rtl="0" eaLnBrk="1" fontAlgn="auto" latinLnBrk="0" hangingPunct="1">
              <a:lnSpc>
                <a:spcPct val="100000"/>
              </a:lnSpc>
              <a:spcBef>
                <a:spcPts val="1200"/>
              </a:spcBef>
              <a:spcAft>
                <a:spcPts val="0"/>
              </a:spcAft>
              <a:buClrTx/>
              <a:buSzPct val="50000"/>
              <a:buFont typeface="Wingdings" pitchFamily="2" charset="2"/>
              <a:buNone/>
              <a:tabLst/>
              <a:defRPr/>
            </a:pPr>
            <a:r>
              <a:rPr lang="en-US" dirty="0"/>
              <a:t>Edit Master text styles Edit Master text styles Edit Master text styles Edit Master text styles Edit Master text styles</a:t>
            </a:r>
          </a:p>
        </p:txBody>
      </p:sp>
      <p:cxnSp>
        <p:nvCxnSpPr>
          <p:cNvPr id="16" name="Straight Connector 15">
            <a:extLst>
              <a:ext uri="{FF2B5EF4-FFF2-40B4-BE49-F238E27FC236}">
                <a16:creationId xmlns:a16="http://schemas.microsoft.com/office/drawing/2014/main" id="{1F6FA88A-ABE1-C842-AB4C-13D5DD5A6B56}"/>
              </a:ext>
            </a:extLst>
          </p:cNvPr>
          <p:cNvCxnSpPr/>
          <p:nvPr userDrawn="1"/>
        </p:nvCxnSpPr>
        <p:spPr>
          <a:xfrm>
            <a:off x="1005840" y="2570909"/>
            <a:ext cx="3041725"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7C4281B-37A4-7D4E-A90E-75A96B0E55B1}"/>
              </a:ext>
            </a:extLst>
          </p:cNvPr>
          <p:cNvCxnSpPr/>
          <p:nvPr userDrawn="1"/>
        </p:nvCxnSpPr>
        <p:spPr>
          <a:xfrm>
            <a:off x="4201553" y="2570909"/>
            <a:ext cx="3041725"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A15E55-9237-B54D-91F8-B14A3687EFB6}"/>
              </a:ext>
            </a:extLst>
          </p:cNvPr>
          <p:cNvCxnSpPr/>
          <p:nvPr userDrawn="1"/>
        </p:nvCxnSpPr>
        <p:spPr>
          <a:xfrm>
            <a:off x="7387121" y="2570909"/>
            <a:ext cx="3041725"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8218A3B-EE2B-1940-88CA-B520694C64D0}"/>
              </a:ext>
            </a:extLst>
          </p:cNvPr>
          <p:cNvCxnSpPr/>
          <p:nvPr userDrawn="1"/>
        </p:nvCxnSpPr>
        <p:spPr>
          <a:xfrm>
            <a:off x="10582834" y="2570909"/>
            <a:ext cx="3041725"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id="{EED88FA0-322C-224C-98F8-441EBDC8E95C}"/>
              </a:ext>
            </a:extLst>
          </p:cNvPr>
          <p:cNvSpPr>
            <a:spLocks noGrp="1"/>
          </p:cNvSpPr>
          <p:nvPr>
            <p:ph type="pic" sz="quarter" idx="16"/>
          </p:nvPr>
        </p:nvSpPr>
        <p:spPr>
          <a:xfrm>
            <a:off x="1005915" y="6652670"/>
            <a:ext cx="3041650" cy="1454150"/>
          </a:xfrm>
        </p:spPr>
        <p:txBody>
          <a:bodyPr/>
          <a:lstStyle/>
          <a:p>
            <a:endParaRPr lang="en-US"/>
          </a:p>
        </p:txBody>
      </p:sp>
      <p:sp>
        <p:nvSpPr>
          <p:cNvPr id="22" name="Picture Placeholder 20">
            <a:extLst>
              <a:ext uri="{FF2B5EF4-FFF2-40B4-BE49-F238E27FC236}">
                <a16:creationId xmlns:a16="http://schemas.microsoft.com/office/drawing/2014/main" id="{F78A9794-F0F5-814F-9A2D-DE05965F861B}"/>
              </a:ext>
            </a:extLst>
          </p:cNvPr>
          <p:cNvSpPr>
            <a:spLocks noGrp="1"/>
          </p:cNvSpPr>
          <p:nvPr>
            <p:ph type="pic" sz="quarter" idx="17"/>
          </p:nvPr>
        </p:nvSpPr>
        <p:spPr>
          <a:xfrm>
            <a:off x="4201553" y="6652670"/>
            <a:ext cx="3041650" cy="1454150"/>
          </a:xfrm>
        </p:spPr>
        <p:txBody>
          <a:bodyPr/>
          <a:lstStyle/>
          <a:p>
            <a:endParaRPr lang="en-US"/>
          </a:p>
        </p:txBody>
      </p:sp>
      <p:sp>
        <p:nvSpPr>
          <p:cNvPr id="23" name="Picture Placeholder 20">
            <a:extLst>
              <a:ext uri="{FF2B5EF4-FFF2-40B4-BE49-F238E27FC236}">
                <a16:creationId xmlns:a16="http://schemas.microsoft.com/office/drawing/2014/main" id="{003AD575-C359-D640-8026-D2AE5BFB7360}"/>
              </a:ext>
            </a:extLst>
          </p:cNvPr>
          <p:cNvSpPr>
            <a:spLocks noGrp="1"/>
          </p:cNvSpPr>
          <p:nvPr>
            <p:ph type="pic" sz="quarter" idx="18"/>
          </p:nvPr>
        </p:nvSpPr>
        <p:spPr>
          <a:xfrm>
            <a:off x="7396631" y="6652670"/>
            <a:ext cx="3041650" cy="1454150"/>
          </a:xfrm>
        </p:spPr>
        <p:txBody>
          <a:bodyPr/>
          <a:lstStyle/>
          <a:p>
            <a:endParaRPr lang="en-US"/>
          </a:p>
        </p:txBody>
      </p:sp>
      <p:sp>
        <p:nvSpPr>
          <p:cNvPr id="24" name="Picture Placeholder 20">
            <a:extLst>
              <a:ext uri="{FF2B5EF4-FFF2-40B4-BE49-F238E27FC236}">
                <a16:creationId xmlns:a16="http://schemas.microsoft.com/office/drawing/2014/main" id="{39C90677-B6DB-4046-A1F8-63B7782F01D0}"/>
              </a:ext>
            </a:extLst>
          </p:cNvPr>
          <p:cNvSpPr>
            <a:spLocks noGrp="1"/>
          </p:cNvSpPr>
          <p:nvPr>
            <p:ph type="pic" sz="quarter" idx="19"/>
          </p:nvPr>
        </p:nvSpPr>
        <p:spPr>
          <a:xfrm>
            <a:off x="10591709" y="6652670"/>
            <a:ext cx="3041650" cy="1454150"/>
          </a:xfrm>
        </p:spPr>
        <p:txBody>
          <a:bodyPr/>
          <a:lstStyle/>
          <a:p>
            <a:endParaRPr lang="en-US"/>
          </a:p>
        </p:txBody>
      </p:sp>
    </p:spTree>
    <p:extLst>
      <p:ext uri="{BB962C8B-B14F-4D97-AF65-F5344CB8AC3E}">
        <p14:creationId xmlns:p14="http://schemas.microsoft.com/office/powerpoint/2010/main" val="2182041712"/>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Elements Comparison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AE7CA6-0BA4-E141-AF25-269158D98C60}"/>
              </a:ext>
            </a:extLst>
          </p:cNvPr>
          <p:cNvSpPr/>
          <p:nvPr userDrawn="1"/>
        </p:nvSpPr>
        <p:spPr>
          <a:xfrm>
            <a:off x="2539188" y="2363657"/>
            <a:ext cx="3004710" cy="5045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7" name="Rectangle 6">
            <a:extLst>
              <a:ext uri="{FF2B5EF4-FFF2-40B4-BE49-F238E27FC236}">
                <a16:creationId xmlns:a16="http://schemas.microsoft.com/office/drawing/2014/main" id="{DDCAC554-A30D-2A40-AFAA-F3F9C090D254}"/>
              </a:ext>
            </a:extLst>
          </p:cNvPr>
          <p:cNvSpPr/>
          <p:nvPr userDrawn="1"/>
        </p:nvSpPr>
        <p:spPr>
          <a:xfrm>
            <a:off x="5732792" y="2363657"/>
            <a:ext cx="3004710" cy="5045672"/>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8" name="Rectangle 7">
            <a:extLst>
              <a:ext uri="{FF2B5EF4-FFF2-40B4-BE49-F238E27FC236}">
                <a16:creationId xmlns:a16="http://schemas.microsoft.com/office/drawing/2014/main" id="{C2060902-C422-D04A-8B9B-99C758D4E526}"/>
              </a:ext>
            </a:extLst>
          </p:cNvPr>
          <p:cNvSpPr/>
          <p:nvPr userDrawn="1"/>
        </p:nvSpPr>
        <p:spPr>
          <a:xfrm>
            <a:off x="8926397" y="2363657"/>
            <a:ext cx="3004710" cy="5045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1" name="Shape 2540">
            <a:extLst>
              <a:ext uri="{FF2B5EF4-FFF2-40B4-BE49-F238E27FC236}">
                <a16:creationId xmlns:a16="http://schemas.microsoft.com/office/drawing/2014/main" id="{07D7C21B-1ECF-424A-88BA-9F733C9BEB0E}"/>
              </a:ext>
            </a:extLst>
          </p:cNvPr>
          <p:cNvSpPr/>
          <p:nvPr userDrawn="1"/>
        </p:nvSpPr>
        <p:spPr>
          <a:xfrm>
            <a:off x="3576139" y="2919309"/>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dirty="0"/>
          </a:p>
        </p:txBody>
      </p:sp>
      <p:sp>
        <p:nvSpPr>
          <p:cNvPr id="14" name="Shape 2540">
            <a:extLst>
              <a:ext uri="{FF2B5EF4-FFF2-40B4-BE49-F238E27FC236}">
                <a16:creationId xmlns:a16="http://schemas.microsoft.com/office/drawing/2014/main" id="{4C7FDE1A-23BD-3146-891E-D46E91415A1B}"/>
              </a:ext>
            </a:extLst>
          </p:cNvPr>
          <p:cNvSpPr/>
          <p:nvPr userDrawn="1"/>
        </p:nvSpPr>
        <p:spPr>
          <a:xfrm>
            <a:off x="6769743" y="2919309"/>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17" name="Shape 2540">
            <a:extLst>
              <a:ext uri="{FF2B5EF4-FFF2-40B4-BE49-F238E27FC236}">
                <a16:creationId xmlns:a16="http://schemas.microsoft.com/office/drawing/2014/main" id="{A3839CE8-B27A-4743-AD19-F68729F67EC6}"/>
              </a:ext>
            </a:extLst>
          </p:cNvPr>
          <p:cNvSpPr/>
          <p:nvPr userDrawn="1"/>
        </p:nvSpPr>
        <p:spPr>
          <a:xfrm>
            <a:off x="9963348" y="2919309"/>
            <a:ext cx="910696" cy="91069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22854" tIns="22854" rIns="22854" bIns="22854" anchor="ctr"/>
          <a:lstStyle/>
          <a:p>
            <a:pPr defTabSz="27424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799"/>
          </a:p>
        </p:txBody>
      </p:sp>
      <p:sp>
        <p:nvSpPr>
          <p:cNvPr id="23" name="Text Placeholder 22">
            <a:extLst>
              <a:ext uri="{FF2B5EF4-FFF2-40B4-BE49-F238E27FC236}">
                <a16:creationId xmlns:a16="http://schemas.microsoft.com/office/drawing/2014/main" id="{9366BA74-3766-B648-8294-FA6DA98C412F}"/>
              </a:ext>
            </a:extLst>
          </p:cNvPr>
          <p:cNvSpPr>
            <a:spLocks noGrp="1"/>
          </p:cNvSpPr>
          <p:nvPr>
            <p:ph type="body" sz="quarter" idx="11" hasCustomPrompt="1"/>
          </p:nvPr>
        </p:nvSpPr>
        <p:spPr>
          <a:xfrm>
            <a:off x="2806206" y="4303714"/>
            <a:ext cx="2500312" cy="429652"/>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4" name="Text Placeholder 22">
            <a:extLst>
              <a:ext uri="{FF2B5EF4-FFF2-40B4-BE49-F238E27FC236}">
                <a16:creationId xmlns:a16="http://schemas.microsoft.com/office/drawing/2014/main" id="{DB0EFCE0-CF95-EF43-8E7B-5C03E60A5D62}"/>
              </a:ext>
            </a:extLst>
          </p:cNvPr>
          <p:cNvSpPr>
            <a:spLocks noGrp="1"/>
          </p:cNvSpPr>
          <p:nvPr>
            <p:ph type="body" sz="quarter" idx="12" hasCustomPrompt="1"/>
          </p:nvPr>
        </p:nvSpPr>
        <p:spPr>
          <a:xfrm>
            <a:off x="2806206" y="4777422"/>
            <a:ext cx="2500312" cy="2389859"/>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5" name="Text Placeholder 22">
            <a:extLst>
              <a:ext uri="{FF2B5EF4-FFF2-40B4-BE49-F238E27FC236}">
                <a16:creationId xmlns:a16="http://schemas.microsoft.com/office/drawing/2014/main" id="{9DBB0888-7345-1D4E-BFE8-E79AFD90DFF9}"/>
              </a:ext>
            </a:extLst>
          </p:cNvPr>
          <p:cNvSpPr>
            <a:spLocks noGrp="1"/>
          </p:cNvSpPr>
          <p:nvPr>
            <p:ph type="body" sz="quarter" idx="13" hasCustomPrompt="1"/>
          </p:nvPr>
        </p:nvSpPr>
        <p:spPr>
          <a:xfrm>
            <a:off x="5984194" y="4303714"/>
            <a:ext cx="2500312" cy="429652"/>
          </a:xfrm>
        </p:spPr>
        <p:txBody>
          <a:bodyPr>
            <a:normAutofit/>
          </a:bodyPr>
          <a:lstStyle>
            <a:lvl1pPr marL="0" indent="0" algn="ctr">
              <a:buNone/>
              <a:defRPr sz="24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6" name="Text Placeholder 22">
            <a:extLst>
              <a:ext uri="{FF2B5EF4-FFF2-40B4-BE49-F238E27FC236}">
                <a16:creationId xmlns:a16="http://schemas.microsoft.com/office/drawing/2014/main" id="{6590F019-3115-DC4D-9311-C5D0F44F546A}"/>
              </a:ext>
            </a:extLst>
          </p:cNvPr>
          <p:cNvSpPr>
            <a:spLocks noGrp="1"/>
          </p:cNvSpPr>
          <p:nvPr>
            <p:ph type="body" sz="quarter" idx="14" hasCustomPrompt="1"/>
          </p:nvPr>
        </p:nvSpPr>
        <p:spPr>
          <a:xfrm>
            <a:off x="5984194" y="4777422"/>
            <a:ext cx="2500312" cy="2389859"/>
          </a:xfrm>
        </p:spPr>
        <p:txBody>
          <a:bodyPr>
            <a:normAutofit/>
          </a:bodyPr>
          <a:lstStyle>
            <a:lvl1pPr marL="0" indent="0" algn="ctr">
              <a:buNone/>
              <a:defRPr sz="2000"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7" name="Text Placeholder 22">
            <a:extLst>
              <a:ext uri="{FF2B5EF4-FFF2-40B4-BE49-F238E27FC236}">
                <a16:creationId xmlns:a16="http://schemas.microsoft.com/office/drawing/2014/main" id="{6799B9D4-3551-AF47-AD79-DB57926DAA9A}"/>
              </a:ext>
            </a:extLst>
          </p:cNvPr>
          <p:cNvSpPr>
            <a:spLocks noGrp="1"/>
          </p:cNvSpPr>
          <p:nvPr>
            <p:ph type="body" sz="quarter" idx="15" hasCustomPrompt="1"/>
          </p:nvPr>
        </p:nvSpPr>
        <p:spPr>
          <a:xfrm>
            <a:off x="9198041" y="4303714"/>
            <a:ext cx="2500312" cy="429652"/>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Name </a:t>
            </a:r>
          </a:p>
        </p:txBody>
      </p:sp>
      <p:sp>
        <p:nvSpPr>
          <p:cNvPr id="28" name="Text Placeholder 22">
            <a:extLst>
              <a:ext uri="{FF2B5EF4-FFF2-40B4-BE49-F238E27FC236}">
                <a16:creationId xmlns:a16="http://schemas.microsoft.com/office/drawing/2014/main" id="{216882A0-F285-1D4E-8E52-FB81C0D31E15}"/>
              </a:ext>
            </a:extLst>
          </p:cNvPr>
          <p:cNvSpPr>
            <a:spLocks noGrp="1"/>
          </p:cNvSpPr>
          <p:nvPr>
            <p:ph type="body" sz="quarter" idx="16" hasCustomPrompt="1"/>
          </p:nvPr>
        </p:nvSpPr>
        <p:spPr>
          <a:xfrm>
            <a:off x="9198041" y="4777422"/>
            <a:ext cx="2500312" cy="2389859"/>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Item detail goes here </a:t>
            </a:r>
          </a:p>
        </p:txBody>
      </p:sp>
      <p:sp>
        <p:nvSpPr>
          <p:cNvPr id="21" name="Title 1">
            <a:extLst>
              <a:ext uri="{FF2B5EF4-FFF2-40B4-BE49-F238E27FC236}">
                <a16:creationId xmlns:a16="http://schemas.microsoft.com/office/drawing/2014/main" id="{FAA18398-EA48-5B47-BAFE-561EA674ED13}"/>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Three Elements Comparison Slide</a:t>
            </a:r>
          </a:p>
        </p:txBody>
      </p:sp>
      <p:sp>
        <p:nvSpPr>
          <p:cNvPr id="22" name="Text Placeholder 31">
            <a:extLst>
              <a:ext uri="{FF2B5EF4-FFF2-40B4-BE49-F238E27FC236}">
                <a16:creationId xmlns:a16="http://schemas.microsoft.com/office/drawing/2014/main" id="{F7B5EB26-166B-E042-BDB4-77BD3E92F0A3}"/>
              </a:ext>
            </a:extLst>
          </p:cNvPr>
          <p:cNvSpPr>
            <a:spLocks noGrp="1"/>
          </p:cNvSpPr>
          <p:nvPr>
            <p:ph type="body" sz="quarter" idx="19" hasCustomPrompt="1"/>
          </p:nvPr>
        </p:nvSpPr>
        <p:spPr>
          <a:xfrm>
            <a:off x="1006475" y="1331913"/>
            <a:ext cx="12617450" cy="927100"/>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31" name="Rectangle 30">
            <a:extLst>
              <a:ext uri="{FF2B5EF4-FFF2-40B4-BE49-F238E27FC236}">
                <a16:creationId xmlns:a16="http://schemas.microsoft.com/office/drawing/2014/main" id="{D8F3CABF-92F3-8546-8744-6D64AE4D8A7F}"/>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37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1- text placement only">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C586BD2-4939-C64F-AE74-42C7E98D0EFC}"/>
              </a:ext>
            </a:extLst>
          </p:cNvPr>
          <p:cNvCxnSpPr>
            <a:cxnSpLocks/>
          </p:cNvCxnSpPr>
          <p:nvPr userDrawn="1"/>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501E21-126B-3B4E-AB7E-E460DF12BB08}"/>
              </a:ext>
            </a:extLst>
          </p:cNvPr>
          <p:cNvSpPr>
            <a:spLocks noGrp="1"/>
          </p:cNvSpPr>
          <p:nvPr>
            <p:ph type="title" hasCustomPrompt="1"/>
          </p:nvPr>
        </p:nvSpPr>
        <p:spPr>
          <a:xfrm>
            <a:off x="1328831" y="5508644"/>
            <a:ext cx="12618720" cy="1082299"/>
          </a:xfrm>
        </p:spPr>
        <p:txBody>
          <a:bodyPr>
            <a:noAutofit/>
          </a:bodyPr>
          <a:lstStyle>
            <a:lvl1pPr>
              <a:defRPr sz="8800">
                <a:solidFill>
                  <a:schemeClr val="bg1"/>
                </a:solidFill>
              </a:defRPr>
            </a:lvl1pPr>
          </a:lstStyle>
          <a:p>
            <a:r>
              <a:rPr lang="en-US" dirty="0"/>
              <a:t>Presentation Title</a:t>
            </a:r>
          </a:p>
        </p:txBody>
      </p:sp>
      <p:sp>
        <p:nvSpPr>
          <p:cNvPr id="13" name="Text Placeholder 12">
            <a:extLst>
              <a:ext uri="{FF2B5EF4-FFF2-40B4-BE49-F238E27FC236}">
                <a16:creationId xmlns:a16="http://schemas.microsoft.com/office/drawing/2014/main" id="{4DF4B56C-BFC9-5C45-8104-1E19365520EF}"/>
              </a:ext>
            </a:extLst>
          </p:cNvPr>
          <p:cNvSpPr>
            <a:spLocks noGrp="1"/>
          </p:cNvSpPr>
          <p:nvPr>
            <p:ph type="body" sz="quarter" idx="10" hasCustomPrompt="1"/>
          </p:nvPr>
        </p:nvSpPr>
        <p:spPr>
          <a:xfrm>
            <a:off x="1328831" y="6665722"/>
            <a:ext cx="12555537" cy="504825"/>
          </a:xfrm>
        </p:spPr>
        <p:txBody>
          <a:bodyPr/>
          <a:lstStyle>
            <a:lvl1pPr marL="0" indent="0">
              <a:buNone/>
              <a:defRPr>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Subheading can go here</a:t>
            </a:r>
          </a:p>
        </p:txBody>
      </p:sp>
      <p:sp>
        <p:nvSpPr>
          <p:cNvPr id="14" name="Text Placeholder 12">
            <a:extLst>
              <a:ext uri="{FF2B5EF4-FFF2-40B4-BE49-F238E27FC236}">
                <a16:creationId xmlns:a16="http://schemas.microsoft.com/office/drawing/2014/main" id="{ABD2CDB4-83E5-3245-A946-CC0E68CF4FBB}"/>
              </a:ext>
            </a:extLst>
          </p:cNvPr>
          <p:cNvSpPr>
            <a:spLocks noGrp="1"/>
          </p:cNvSpPr>
          <p:nvPr>
            <p:ph type="body" sz="quarter" idx="11" hasCustomPrompt="1"/>
          </p:nvPr>
        </p:nvSpPr>
        <p:spPr>
          <a:xfrm>
            <a:off x="1328831" y="7513067"/>
            <a:ext cx="5986369" cy="399632"/>
          </a:xfrm>
        </p:spPr>
        <p:txBody>
          <a:bodyPr>
            <a:normAutofit/>
          </a:bodyPr>
          <a:lstStyle>
            <a:lvl1pPr marL="0" indent="0">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PRESENTED BY PROJECT MANAGER					</a:t>
            </a:r>
          </a:p>
        </p:txBody>
      </p:sp>
      <p:sp>
        <p:nvSpPr>
          <p:cNvPr id="17" name="Text Placeholder 12">
            <a:extLst>
              <a:ext uri="{FF2B5EF4-FFF2-40B4-BE49-F238E27FC236}">
                <a16:creationId xmlns:a16="http://schemas.microsoft.com/office/drawing/2014/main" id="{60D7A04E-B6D5-7548-B370-756B8E563609}"/>
              </a:ext>
            </a:extLst>
          </p:cNvPr>
          <p:cNvSpPr>
            <a:spLocks noGrp="1"/>
          </p:cNvSpPr>
          <p:nvPr>
            <p:ph type="body" sz="quarter" idx="13" hasCustomPrompt="1"/>
          </p:nvPr>
        </p:nvSpPr>
        <p:spPr>
          <a:xfrm>
            <a:off x="7897999" y="7513067"/>
            <a:ext cx="5986369" cy="399632"/>
          </a:xfrm>
        </p:spPr>
        <p:txBody>
          <a:bodyPr>
            <a:normAutofit/>
          </a:bodyPr>
          <a:lstStyle>
            <a:lvl1pPr marL="0" indent="0" algn="r">
              <a:buNone/>
              <a:defRPr sz="1800" b="1" i="0" cap="all" spc="300" baseline="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Month Day, Year</a:t>
            </a:r>
          </a:p>
        </p:txBody>
      </p:sp>
    </p:spTree>
    <p:extLst>
      <p:ext uri="{BB962C8B-B14F-4D97-AF65-F5344CB8AC3E}">
        <p14:creationId xmlns:p14="http://schemas.microsoft.com/office/powerpoint/2010/main" val="23130801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What our clients are say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278F31-2F68-934B-A3CD-DDEB196E1FF7}"/>
              </a:ext>
            </a:extLst>
          </p:cNvPr>
          <p:cNvSpPr/>
          <p:nvPr userDrawn="1"/>
        </p:nvSpPr>
        <p:spPr>
          <a:xfrm>
            <a:off x="312669" y="-75332"/>
            <a:ext cx="4611420" cy="83049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22F32B11-2514-CE42-B9AA-4D94A0569F27}"/>
              </a:ext>
            </a:extLst>
          </p:cNvPr>
          <p:cNvSpPr/>
          <p:nvPr userDrawn="1"/>
        </p:nvSpPr>
        <p:spPr>
          <a:xfrm>
            <a:off x="9706311" y="-75332"/>
            <a:ext cx="4611420" cy="83049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F3CE7B38-3F94-1844-BC2E-7AFF5256FE72}"/>
              </a:ext>
            </a:extLst>
          </p:cNvPr>
          <p:cNvSpPr txBox="1"/>
          <p:nvPr userDrawn="1"/>
        </p:nvSpPr>
        <p:spPr>
          <a:xfrm>
            <a:off x="4924089" y="537655"/>
            <a:ext cx="4736989" cy="2299091"/>
          </a:xfrm>
          <a:prstGeom prst="rect">
            <a:avLst/>
          </a:prstGeom>
          <a:noFill/>
        </p:spPr>
        <p:txBody>
          <a:bodyPr wrap="square" rtlCol="0">
            <a:spAutoFit/>
          </a:bodyPr>
          <a:lstStyle/>
          <a:p>
            <a:pPr algn="ctr"/>
            <a:r>
              <a:rPr lang="en-US" sz="14340" spc="360" dirty="0">
                <a:solidFill>
                  <a:schemeClr val="tx2">
                    <a:alpha val="50000"/>
                  </a:schemeClr>
                </a:solidFill>
                <a:latin typeface="Arial" panose="020B0604020202020204" pitchFamily="34" charset="0"/>
                <a:ea typeface="Lato Light" charset="0"/>
                <a:cs typeface="Arial" panose="020B0604020202020204" pitchFamily="34" charset="0"/>
              </a:rPr>
              <a:t>“</a:t>
            </a:r>
            <a:endParaRPr lang="en-US" sz="29760" spc="360" dirty="0">
              <a:solidFill>
                <a:schemeClr val="tx2">
                  <a:alpha val="50000"/>
                </a:schemeClr>
              </a:solidFill>
              <a:latin typeface="Arial" panose="020B0604020202020204" pitchFamily="34" charset="0"/>
              <a:ea typeface="Lato Light" charset="0"/>
              <a:cs typeface="Arial" panose="020B0604020202020204" pitchFamily="34" charset="0"/>
            </a:endParaRPr>
          </a:p>
        </p:txBody>
      </p:sp>
      <p:sp>
        <p:nvSpPr>
          <p:cNvPr id="36" name="TextBox 35">
            <a:extLst>
              <a:ext uri="{FF2B5EF4-FFF2-40B4-BE49-F238E27FC236}">
                <a16:creationId xmlns:a16="http://schemas.microsoft.com/office/drawing/2014/main" id="{EC966DE0-EEE8-374A-98B2-6B616844205A}"/>
              </a:ext>
            </a:extLst>
          </p:cNvPr>
          <p:cNvSpPr txBox="1"/>
          <p:nvPr userDrawn="1"/>
        </p:nvSpPr>
        <p:spPr>
          <a:xfrm>
            <a:off x="9706311" y="537655"/>
            <a:ext cx="4611419" cy="2299091"/>
          </a:xfrm>
          <a:prstGeom prst="rect">
            <a:avLst/>
          </a:prstGeom>
          <a:noFill/>
        </p:spPr>
        <p:txBody>
          <a:bodyPr wrap="square" rtlCol="0">
            <a:spAutoFit/>
          </a:bodyPr>
          <a:lstStyle/>
          <a:p>
            <a:pPr algn="ctr"/>
            <a:r>
              <a:rPr lang="en-US" sz="14340" spc="360" dirty="0">
                <a:solidFill>
                  <a:schemeClr val="tx2">
                    <a:alpha val="50000"/>
                  </a:schemeClr>
                </a:solidFill>
                <a:latin typeface="Arial" panose="020B0604020202020204" pitchFamily="34" charset="0"/>
                <a:ea typeface="Lato Light" charset="0"/>
                <a:cs typeface="Arial" panose="020B0604020202020204" pitchFamily="34" charset="0"/>
              </a:rPr>
              <a:t>“</a:t>
            </a:r>
            <a:endParaRPr lang="en-US" sz="29760" spc="360" dirty="0">
              <a:solidFill>
                <a:schemeClr val="tx2">
                  <a:alpha val="50000"/>
                </a:schemeClr>
              </a:solidFill>
              <a:latin typeface="Arial" panose="020B0604020202020204" pitchFamily="34" charset="0"/>
              <a:ea typeface="Lato Light" charset="0"/>
              <a:cs typeface="Arial" panose="020B0604020202020204" pitchFamily="34" charset="0"/>
            </a:endParaRPr>
          </a:p>
        </p:txBody>
      </p:sp>
      <p:sp>
        <p:nvSpPr>
          <p:cNvPr id="39" name="TextBox 38">
            <a:extLst>
              <a:ext uri="{FF2B5EF4-FFF2-40B4-BE49-F238E27FC236}">
                <a16:creationId xmlns:a16="http://schemas.microsoft.com/office/drawing/2014/main" id="{BDF1C408-45C7-6B44-BF9D-F708049B000E}"/>
              </a:ext>
            </a:extLst>
          </p:cNvPr>
          <p:cNvSpPr txBox="1"/>
          <p:nvPr userDrawn="1"/>
        </p:nvSpPr>
        <p:spPr>
          <a:xfrm>
            <a:off x="312669" y="537655"/>
            <a:ext cx="4611420" cy="2299091"/>
          </a:xfrm>
          <a:prstGeom prst="rect">
            <a:avLst/>
          </a:prstGeom>
          <a:noFill/>
        </p:spPr>
        <p:txBody>
          <a:bodyPr wrap="square" rtlCol="0">
            <a:spAutoFit/>
          </a:bodyPr>
          <a:lstStyle/>
          <a:p>
            <a:pPr algn="ctr"/>
            <a:r>
              <a:rPr lang="en-US" sz="14340" spc="360" dirty="0">
                <a:solidFill>
                  <a:schemeClr val="tx2">
                    <a:alpha val="50000"/>
                  </a:schemeClr>
                </a:solidFill>
                <a:latin typeface="Arial" panose="020B0604020202020204" pitchFamily="34" charset="0"/>
                <a:ea typeface="Lato Light" charset="0"/>
                <a:cs typeface="Arial" panose="020B0604020202020204" pitchFamily="34" charset="0"/>
              </a:rPr>
              <a:t>“</a:t>
            </a:r>
            <a:endParaRPr lang="en-US" sz="29760" spc="360" dirty="0">
              <a:solidFill>
                <a:schemeClr val="tx2">
                  <a:alpha val="50000"/>
                </a:schemeClr>
              </a:solidFill>
              <a:latin typeface="Arial" panose="020B0604020202020204" pitchFamily="34" charset="0"/>
              <a:ea typeface="Lato Light" charset="0"/>
              <a:cs typeface="Arial" panose="020B0604020202020204" pitchFamily="34" charset="0"/>
            </a:endParaRPr>
          </a:p>
        </p:txBody>
      </p:sp>
      <p:sp>
        <p:nvSpPr>
          <p:cNvPr id="45" name="Rectangle 44">
            <a:extLst>
              <a:ext uri="{FF2B5EF4-FFF2-40B4-BE49-F238E27FC236}">
                <a16:creationId xmlns:a16="http://schemas.microsoft.com/office/drawing/2014/main" id="{25E1D45D-3963-CF4A-89A4-DF69ADA2311E}"/>
              </a:ext>
            </a:extLst>
          </p:cNvPr>
          <p:cNvSpPr/>
          <p:nvPr userDrawn="1"/>
        </p:nvSpPr>
        <p:spPr>
          <a:xfrm>
            <a:off x="2160983" y="-15267"/>
            <a:ext cx="10353665" cy="672377"/>
          </a:xfrm>
          <a:prstGeom prst="rect">
            <a:avLst/>
          </a:prstGeom>
          <a:solidFill>
            <a:srgbClr val="132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a:p>
        </p:txBody>
      </p:sp>
      <p:sp>
        <p:nvSpPr>
          <p:cNvPr id="3" name="Text Placeholder 2">
            <a:extLst>
              <a:ext uri="{FF2B5EF4-FFF2-40B4-BE49-F238E27FC236}">
                <a16:creationId xmlns:a16="http://schemas.microsoft.com/office/drawing/2014/main" id="{5CC55899-08C5-4F41-BA2F-740F9D45999B}"/>
              </a:ext>
            </a:extLst>
          </p:cNvPr>
          <p:cNvSpPr>
            <a:spLocks noGrp="1"/>
          </p:cNvSpPr>
          <p:nvPr>
            <p:ph type="body" sz="quarter" idx="10" hasCustomPrompt="1"/>
          </p:nvPr>
        </p:nvSpPr>
        <p:spPr>
          <a:xfrm>
            <a:off x="2160983" y="69980"/>
            <a:ext cx="10308433" cy="584839"/>
          </a:xfrm>
        </p:spPr>
        <p:txBody>
          <a:bodyPr>
            <a:normAutofit/>
          </a:bodyPr>
          <a:lstStyle>
            <a:lvl1pPr marL="0" indent="0" algn="ctr">
              <a:buNone/>
              <a:defRPr sz="2400" b="1" i="0" cap="all" spc="200" baseline="0">
                <a:solidFill>
                  <a:schemeClr val="bg1"/>
                </a:solidFill>
                <a:latin typeface="Segoe UI" panose="020B0502040204020203" pitchFamily="34" charset="0"/>
              </a:defRPr>
            </a:lvl1pPr>
          </a:lstStyle>
          <a:p>
            <a:pPr lvl="0"/>
            <a:r>
              <a:rPr lang="en-US" dirty="0"/>
              <a:t>LONG Title GOES here- Testimonials slide</a:t>
            </a:r>
          </a:p>
        </p:txBody>
      </p:sp>
      <p:sp>
        <p:nvSpPr>
          <p:cNvPr id="5" name="Picture Placeholder 4">
            <a:extLst>
              <a:ext uri="{FF2B5EF4-FFF2-40B4-BE49-F238E27FC236}">
                <a16:creationId xmlns:a16="http://schemas.microsoft.com/office/drawing/2014/main" id="{B821005E-71B8-4948-B3F1-BDDD700093A9}"/>
              </a:ext>
            </a:extLst>
          </p:cNvPr>
          <p:cNvSpPr>
            <a:spLocks noGrp="1"/>
          </p:cNvSpPr>
          <p:nvPr>
            <p:ph type="pic" sz="quarter" idx="11" hasCustomPrompt="1"/>
          </p:nvPr>
        </p:nvSpPr>
        <p:spPr>
          <a:xfrm>
            <a:off x="767580" y="5936569"/>
            <a:ext cx="3567353" cy="2039032"/>
          </a:xfrm>
        </p:spPr>
        <p:txBody>
          <a:bodyPr anchor="ctr" anchorCtr="0"/>
          <a:lstStyle>
            <a:lvl1pPr marL="0" indent="0" algn="ctr">
              <a:buNone/>
              <a:defRPr/>
            </a:lvl1pPr>
          </a:lstStyle>
          <a:p>
            <a:r>
              <a:rPr lang="en-US" dirty="0"/>
              <a:t>Logo here</a:t>
            </a:r>
          </a:p>
        </p:txBody>
      </p:sp>
      <p:sp>
        <p:nvSpPr>
          <p:cNvPr id="52" name="Picture Placeholder 4">
            <a:extLst>
              <a:ext uri="{FF2B5EF4-FFF2-40B4-BE49-F238E27FC236}">
                <a16:creationId xmlns:a16="http://schemas.microsoft.com/office/drawing/2014/main" id="{C4828D3F-1A57-F94C-86EF-F194CB63A059}"/>
              </a:ext>
            </a:extLst>
          </p:cNvPr>
          <p:cNvSpPr>
            <a:spLocks noGrp="1"/>
          </p:cNvSpPr>
          <p:nvPr>
            <p:ph type="pic" sz="quarter" idx="12" hasCustomPrompt="1"/>
          </p:nvPr>
        </p:nvSpPr>
        <p:spPr>
          <a:xfrm>
            <a:off x="5575145" y="5936568"/>
            <a:ext cx="3567353" cy="2039032"/>
          </a:xfrm>
        </p:spPr>
        <p:txBody>
          <a:bodyPr anchor="ctr" anchorCtr="0"/>
          <a:lstStyle>
            <a:lvl1pPr marL="0" indent="0" algn="ctr">
              <a:buNone/>
              <a:defRPr/>
            </a:lvl1pPr>
          </a:lstStyle>
          <a:p>
            <a:r>
              <a:rPr lang="en-US" dirty="0"/>
              <a:t>Logo here</a:t>
            </a:r>
          </a:p>
        </p:txBody>
      </p:sp>
      <p:sp>
        <p:nvSpPr>
          <p:cNvPr id="53" name="Picture Placeholder 4">
            <a:extLst>
              <a:ext uri="{FF2B5EF4-FFF2-40B4-BE49-F238E27FC236}">
                <a16:creationId xmlns:a16="http://schemas.microsoft.com/office/drawing/2014/main" id="{0053C897-2C55-1A4A-B869-D7D909170D8D}"/>
              </a:ext>
            </a:extLst>
          </p:cNvPr>
          <p:cNvSpPr>
            <a:spLocks noGrp="1"/>
          </p:cNvSpPr>
          <p:nvPr>
            <p:ph type="pic" sz="quarter" idx="13" hasCustomPrompt="1"/>
          </p:nvPr>
        </p:nvSpPr>
        <p:spPr>
          <a:xfrm>
            <a:off x="10202391" y="5845755"/>
            <a:ext cx="3567353" cy="2039032"/>
          </a:xfrm>
        </p:spPr>
        <p:txBody>
          <a:bodyPr anchor="ctr" anchorCtr="0"/>
          <a:lstStyle>
            <a:lvl1pPr marL="0" indent="0" algn="ctr">
              <a:buNone/>
              <a:defRPr/>
            </a:lvl1pPr>
          </a:lstStyle>
          <a:p>
            <a:r>
              <a:rPr lang="en-US" dirty="0"/>
              <a:t>Logo here</a:t>
            </a:r>
          </a:p>
        </p:txBody>
      </p:sp>
      <p:sp>
        <p:nvSpPr>
          <p:cNvPr id="12" name="Text Placeholder 11">
            <a:extLst>
              <a:ext uri="{FF2B5EF4-FFF2-40B4-BE49-F238E27FC236}">
                <a16:creationId xmlns:a16="http://schemas.microsoft.com/office/drawing/2014/main" id="{FA3479C7-880B-A042-BFF0-372709CF7DD1}"/>
              </a:ext>
            </a:extLst>
          </p:cNvPr>
          <p:cNvSpPr>
            <a:spLocks noGrp="1"/>
          </p:cNvSpPr>
          <p:nvPr>
            <p:ph type="body" sz="quarter" idx="14" hasCustomPrompt="1"/>
          </p:nvPr>
        </p:nvSpPr>
        <p:spPr>
          <a:xfrm>
            <a:off x="312669" y="1814876"/>
            <a:ext cx="4566188" cy="2448499"/>
          </a:xfrm>
        </p:spPr>
        <p:txBody>
          <a:bodyPr lIns="365760" rIns="548640">
            <a:normAutofit/>
          </a:bodyPr>
          <a:lstStyle>
            <a:lvl1pPr marL="0" indent="0" algn="ctr">
              <a:buNone/>
              <a:defRPr sz="1800" b="0" i="0">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algn="ctr"/>
            <a:r>
              <a:rPr lang="en-US" sz="1800" dirty="0">
                <a:solidFill>
                  <a:schemeClr val="accent5"/>
                </a:solidFill>
                <a:latin typeface="Segoe UI" panose="020B0502040204020203" pitchFamily="34" charset="0"/>
                <a:ea typeface="Lato Light" charset="0"/>
                <a:cs typeface="Segoe UI" panose="020B0502040204020203" pitchFamily="34" charset="0"/>
              </a:rPr>
              <a:t>Client quote goes here</a:t>
            </a:r>
          </a:p>
        </p:txBody>
      </p:sp>
      <p:sp>
        <p:nvSpPr>
          <p:cNvPr id="15" name="Text Placeholder 14">
            <a:extLst>
              <a:ext uri="{FF2B5EF4-FFF2-40B4-BE49-F238E27FC236}">
                <a16:creationId xmlns:a16="http://schemas.microsoft.com/office/drawing/2014/main" id="{9B41E83C-ADC4-924E-AAA5-1C50C9408104}"/>
              </a:ext>
            </a:extLst>
          </p:cNvPr>
          <p:cNvSpPr>
            <a:spLocks noGrp="1"/>
          </p:cNvSpPr>
          <p:nvPr>
            <p:ph type="body" sz="quarter" idx="15" hasCustomPrompt="1"/>
          </p:nvPr>
        </p:nvSpPr>
        <p:spPr>
          <a:xfrm>
            <a:off x="312738" y="4392614"/>
            <a:ext cx="4565650" cy="518054"/>
          </a:xfrm>
        </p:spPr>
        <p:txBody>
          <a:bodyPr lIns="365760" rIns="365760" anchor="b" anchorCtr="0">
            <a:normAutofit/>
          </a:bodyPr>
          <a:lstStyle>
            <a:lvl1pPr marL="0" indent="0" algn="ctr">
              <a:spcBef>
                <a:spcPts val="0"/>
              </a:spcBef>
              <a:buNone/>
              <a:defRPr sz="1800" b="1"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CLIENT NAME </a:t>
            </a:r>
          </a:p>
        </p:txBody>
      </p:sp>
      <p:sp>
        <p:nvSpPr>
          <p:cNvPr id="55" name="Text Placeholder 14">
            <a:extLst>
              <a:ext uri="{FF2B5EF4-FFF2-40B4-BE49-F238E27FC236}">
                <a16:creationId xmlns:a16="http://schemas.microsoft.com/office/drawing/2014/main" id="{2B1E935D-FECA-7C4A-89F0-BC4E122F8637}"/>
              </a:ext>
            </a:extLst>
          </p:cNvPr>
          <p:cNvSpPr>
            <a:spLocks noGrp="1"/>
          </p:cNvSpPr>
          <p:nvPr>
            <p:ph type="body" sz="quarter" idx="16" hasCustomPrompt="1"/>
          </p:nvPr>
        </p:nvSpPr>
        <p:spPr>
          <a:xfrm>
            <a:off x="335554" y="4951415"/>
            <a:ext cx="4565650" cy="894340"/>
          </a:xfrm>
        </p:spPr>
        <p:txBody>
          <a:bodyPr lIns="365760" rIns="365760">
            <a:normAutofit/>
          </a:bodyPr>
          <a:lstStyle>
            <a:lvl1pPr marL="0" indent="0" algn="ctr">
              <a:spcBef>
                <a:spcPts val="0"/>
              </a:spcBef>
              <a:buNone/>
              <a:defRPr sz="1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Client Title and Company here</a:t>
            </a:r>
          </a:p>
        </p:txBody>
      </p:sp>
      <p:sp>
        <p:nvSpPr>
          <p:cNvPr id="56" name="Text Placeholder 11">
            <a:extLst>
              <a:ext uri="{FF2B5EF4-FFF2-40B4-BE49-F238E27FC236}">
                <a16:creationId xmlns:a16="http://schemas.microsoft.com/office/drawing/2014/main" id="{504E699E-719B-A445-8836-8D9928B49FC3}"/>
              </a:ext>
            </a:extLst>
          </p:cNvPr>
          <p:cNvSpPr>
            <a:spLocks noGrp="1"/>
          </p:cNvSpPr>
          <p:nvPr>
            <p:ph type="body" sz="quarter" idx="17" hasCustomPrompt="1"/>
          </p:nvPr>
        </p:nvSpPr>
        <p:spPr>
          <a:xfrm>
            <a:off x="5020932" y="1814876"/>
            <a:ext cx="4566188" cy="2448499"/>
          </a:xfrm>
        </p:spPr>
        <p:txBody>
          <a:bodyPr lIns="548640" rIns="548640">
            <a:normAutofit/>
          </a:bodyPr>
          <a:lstStyle>
            <a:lvl1pPr marL="0" indent="0" algn="ctr">
              <a:buNone/>
              <a:defRPr sz="1800" b="0" i="0">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algn="ctr"/>
            <a:r>
              <a:rPr lang="en-US" sz="1800" dirty="0">
                <a:solidFill>
                  <a:schemeClr val="accent5"/>
                </a:solidFill>
                <a:latin typeface="Segoe UI" panose="020B0502040204020203" pitchFamily="34" charset="0"/>
                <a:ea typeface="Lato Light" charset="0"/>
                <a:cs typeface="Segoe UI" panose="020B0502040204020203" pitchFamily="34" charset="0"/>
              </a:rPr>
              <a:t>Client quote goes here</a:t>
            </a:r>
          </a:p>
        </p:txBody>
      </p:sp>
      <p:sp>
        <p:nvSpPr>
          <p:cNvPr id="57" name="Text Placeholder 14">
            <a:extLst>
              <a:ext uri="{FF2B5EF4-FFF2-40B4-BE49-F238E27FC236}">
                <a16:creationId xmlns:a16="http://schemas.microsoft.com/office/drawing/2014/main" id="{39D72CC5-B3DB-9E46-83D0-11D632EEA149}"/>
              </a:ext>
            </a:extLst>
          </p:cNvPr>
          <p:cNvSpPr>
            <a:spLocks noGrp="1"/>
          </p:cNvSpPr>
          <p:nvPr>
            <p:ph type="body" sz="quarter" idx="18" hasCustomPrompt="1"/>
          </p:nvPr>
        </p:nvSpPr>
        <p:spPr>
          <a:xfrm>
            <a:off x="5021001" y="4392614"/>
            <a:ext cx="4565650" cy="518054"/>
          </a:xfrm>
        </p:spPr>
        <p:txBody>
          <a:bodyPr lIns="365760" rIns="365760" anchor="b" anchorCtr="0">
            <a:normAutofit/>
          </a:bodyPr>
          <a:lstStyle>
            <a:lvl1pPr marL="0" indent="0" algn="ctr">
              <a:spcBef>
                <a:spcPts val="0"/>
              </a:spcBef>
              <a:buNone/>
              <a:defRPr sz="1800" b="1"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CLIENT NAME </a:t>
            </a:r>
          </a:p>
        </p:txBody>
      </p:sp>
      <p:sp>
        <p:nvSpPr>
          <p:cNvPr id="58" name="Text Placeholder 14">
            <a:extLst>
              <a:ext uri="{FF2B5EF4-FFF2-40B4-BE49-F238E27FC236}">
                <a16:creationId xmlns:a16="http://schemas.microsoft.com/office/drawing/2014/main" id="{7BD12967-4D1B-D143-967D-D536BB42D7E2}"/>
              </a:ext>
            </a:extLst>
          </p:cNvPr>
          <p:cNvSpPr>
            <a:spLocks noGrp="1"/>
          </p:cNvSpPr>
          <p:nvPr>
            <p:ph type="body" sz="quarter" idx="19" hasCustomPrompt="1"/>
          </p:nvPr>
        </p:nvSpPr>
        <p:spPr>
          <a:xfrm>
            <a:off x="5043817" y="4951415"/>
            <a:ext cx="4565650" cy="894340"/>
          </a:xfrm>
        </p:spPr>
        <p:txBody>
          <a:bodyPr lIns="365760" rIns="365760">
            <a:normAutofit/>
          </a:bodyPr>
          <a:lstStyle>
            <a:lvl1pPr marL="0" indent="0" algn="ctr">
              <a:spcBef>
                <a:spcPts val="0"/>
              </a:spcBef>
              <a:buNone/>
              <a:defRPr sz="1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Client Title and Company here</a:t>
            </a:r>
          </a:p>
        </p:txBody>
      </p:sp>
      <p:sp>
        <p:nvSpPr>
          <p:cNvPr id="59" name="Text Placeholder 11">
            <a:extLst>
              <a:ext uri="{FF2B5EF4-FFF2-40B4-BE49-F238E27FC236}">
                <a16:creationId xmlns:a16="http://schemas.microsoft.com/office/drawing/2014/main" id="{AFC00886-5527-3941-A965-2E90D9354E31}"/>
              </a:ext>
            </a:extLst>
          </p:cNvPr>
          <p:cNvSpPr>
            <a:spLocks noGrp="1"/>
          </p:cNvSpPr>
          <p:nvPr>
            <p:ph type="body" sz="quarter" idx="20" hasCustomPrompt="1"/>
          </p:nvPr>
        </p:nvSpPr>
        <p:spPr>
          <a:xfrm>
            <a:off x="9728658" y="1814876"/>
            <a:ext cx="4566188" cy="2448499"/>
          </a:xfrm>
        </p:spPr>
        <p:txBody>
          <a:bodyPr lIns="548640" rIns="548640">
            <a:normAutofit/>
          </a:bodyPr>
          <a:lstStyle>
            <a:lvl1pPr marL="0" indent="0" algn="ctr">
              <a:buNone/>
              <a:defRPr sz="1800" b="0" i="0">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algn="ctr"/>
            <a:r>
              <a:rPr lang="en-US" sz="1800" dirty="0">
                <a:solidFill>
                  <a:schemeClr val="accent5"/>
                </a:solidFill>
                <a:latin typeface="Segoe UI" panose="020B0502040204020203" pitchFamily="34" charset="0"/>
                <a:ea typeface="Lato Light" charset="0"/>
                <a:cs typeface="Segoe UI" panose="020B0502040204020203" pitchFamily="34" charset="0"/>
              </a:rPr>
              <a:t>Client quote goes here</a:t>
            </a:r>
          </a:p>
        </p:txBody>
      </p:sp>
      <p:sp>
        <p:nvSpPr>
          <p:cNvPr id="60" name="Text Placeholder 14">
            <a:extLst>
              <a:ext uri="{FF2B5EF4-FFF2-40B4-BE49-F238E27FC236}">
                <a16:creationId xmlns:a16="http://schemas.microsoft.com/office/drawing/2014/main" id="{DBF32F36-780F-854F-AC4E-6BC575CE83EE}"/>
              </a:ext>
            </a:extLst>
          </p:cNvPr>
          <p:cNvSpPr>
            <a:spLocks noGrp="1"/>
          </p:cNvSpPr>
          <p:nvPr>
            <p:ph type="body" sz="quarter" idx="21" hasCustomPrompt="1"/>
          </p:nvPr>
        </p:nvSpPr>
        <p:spPr>
          <a:xfrm>
            <a:off x="9728727" y="4392614"/>
            <a:ext cx="4565650" cy="518054"/>
          </a:xfrm>
        </p:spPr>
        <p:txBody>
          <a:bodyPr lIns="365760" rIns="365760" anchor="b" anchorCtr="0">
            <a:normAutofit/>
          </a:bodyPr>
          <a:lstStyle>
            <a:lvl1pPr marL="0" indent="0" algn="ctr">
              <a:spcBef>
                <a:spcPts val="0"/>
              </a:spcBef>
              <a:buNone/>
              <a:defRPr sz="1800" b="1"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CLIENT NAME </a:t>
            </a:r>
          </a:p>
        </p:txBody>
      </p:sp>
      <p:sp>
        <p:nvSpPr>
          <p:cNvPr id="61" name="Text Placeholder 14">
            <a:extLst>
              <a:ext uri="{FF2B5EF4-FFF2-40B4-BE49-F238E27FC236}">
                <a16:creationId xmlns:a16="http://schemas.microsoft.com/office/drawing/2014/main" id="{7B510DE3-970F-854B-8B4A-23CE610FDC8E}"/>
              </a:ext>
            </a:extLst>
          </p:cNvPr>
          <p:cNvSpPr>
            <a:spLocks noGrp="1"/>
          </p:cNvSpPr>
          <p:nvPr>
            <p:ph type="body" sz="quarter" idx="22" hasCustomPrompt="1"/>
          </p:nvPr>
        </p:nvSpPr>
        <p:spPr>
          <a:xfrm>
            <a:off x="9751543" y="4951415"/>
            <a:ext cx="4565650" cy="894340"/>
          </a:xfrm>
        </p:spPr>
        <p:txBody>
          <a:bodyPr lIns="365760" rIns="365760">
            <a:normAutofit/>
          </a:bodyPr>
          <a:lstStyle>
            <a:lvl1pPr marL="0" indent="0" algn="ctr">
              <a:spcBef>
                <a:spcPts val="0"/>
              </a:spcBef>
              <a:buNone/>
              <a:defRPr sz="1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Client Title and Company here</a:t>
            </a:r>
          </a:p>
        </p:txBody>
      </p:sp>
    </p:spTree>
    <p:extLst>
      <p:ext uri="{BB962C8B-B14F-4D97-AF65-F5344CB8AC3E}">
        <p14:creationId xmlns:p14="http://schemas.microsoft.com/office/powerpoint/2010/main" val="31194648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Element Comparison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AA5306-3EC1-BF41-98F0-C45A51E51770}"/>
              </a:ext>
            </a:extLst>
          </p:cNvPr>
          <p:cNvSpPr/>
          <p:nvPr userDrawn="1"/>
        </p:nvSpPr>
        <p:spPr>
          <a:xfrm>
            <a:off x="1004495" y="2129956"/>
            <a:ext cx="1836349" cy="18363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5" name="Rectangle 4">
            <a:extLst>
              <a:ext uri="{FF2B5EF4-FFF2-40B4-BE49-F238E27FC236}">
                <a16:creationId xmlns:a16="http://schemas.microsoft.com/office/drawing/2014/main" id="{7BEAEECC-7C47-4E46-B1DD-AE8E8FCCB807}"/>
              </a:ext>
            </a:extLst>
          </p:cNvPr>
          <p:cNvSpPr/>
          <p:nvPr userDrawn="1"/>
        </p:nvSpPr>
        <p:spPr>
          <a:xfrm>
            <a:off x="2840844" y="4006942"/>
            <a:ext cx="1836349" cy="18363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6" name="Rectangle 5">
            <a:extLst>
              <a:ext uri="{FF2B5EF4-FFF2-40B4-BE49-F238E27FC236}">
                <a16:creationId xmlns:a16="http://schemas.microsoft.com/office/drawing/2014/main" id="{E3EDDD2E-10E6-5C41-8F22-CF1683270E1C}"/>
              </a:ext>
            </a:extLst>
          </p:cNvPr>
          <p:cNvSpPr/>
          <p:nvPr userDrawn="1"/>
        </p:nvSpPr>
        <p:spPr>
          <a:xfrm>
            <a:off x="4677192" y="5843291"/>
            <a:ext cx="1836349" cy="18363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7" name="TextBox 6">
            <a:extLst>
              <a:ext uri="{FF2B5EF4-FFF2-40B4-BE49-F238E27FC236}">
                <a16:creationId xmlns:a16="http://schemas.microsoft.com/office/drawing/2014/main" id="{3DDA3743-E6A6-0446-94DD-5C827D069E23}"/>
              </a:ext>
            </a:extLst>
          </p:cNvPr>
          <p:cNvSpPr txBox="1"/>
          <p:nvPr userDrawn="1"/>
        </p:nvSpPr>
        <p:spPr>
          <a:xfrm>
            <a:off x="1545003" y="2489515"/>
            <a:ext cx="755336" cy="1154162"/>
          </a:xfrm>
          <a:prstGeom prst="rect">
            <a:avLst/>
          </a:prstGeom>
          <a:noFill/>
        </p:spPr>
        <p:txBody>
          <a:bodyPr wrap="none" rtlCol="0">
            <a:spAutoFit/>
          </a:bodyPr>
          <a:lstStyle/>
          <a:p>
            <a:pPr algn="ctr"/>
            <a:r>
              <a:rPr lang="en-US" sz="6900" dirty="0">
                <a:solidFill>
                  <a:schemeClr val="bg2"/>
                </a:solidFill>
                <a:latin typeface="Lato Thin" charset="0"/>
                <a:ea typeface="Lato Thin" charset="0"/>
                <a:cs typeface="Lato Thin" charset="0"/>
              </a:rPr>
              <a:t>A</a:t>
            </a:r>
          </a:p>
        </p:txBody>
      </p:sp>
      <p:sp>
        <p:nvSpPr>
          <p:cNvPr id="8" name="TextBox 7">
            <a:extLst>
              <a:ext uri="{FF2B5EF4-FFF2-40B4-BE49-F238E27FC236}">
                <a16:creationId xmlns:a16="http://schemas.microsoft.com/office/drawing/2014/main" id="{738E4506-CABF-D74C-B9DD-BD985BEE4294}"/>
              </a:ext>
            </a:extLst>
          </p:cNvPr>
          <p:cNvSpPr txBox="1"/>
          <p:nvPr userDrawn="1"/>
        </p:nvSpPr>
        <p:spPr>
          <a:xfrm>
            <a:off x="3413410" y="4366502"/>
            <a:ext cx="691216" cy="1154162"/>
          </a:xfrm>
          <a:prstGeom prst="rect">
            <a:avLst/>
          </a:prstGeom>
          <a:noFill/>
        </p:spPr>
        <p:txBody>
          <a:bodyPr wrap="none" rtlCol="0">
            <a:spAutoFit/>
          </a:bodyPr>
          <a:lstStyle/>
          <a:p>
            <a:pPr algn="ctr"/>
            <a:r>
              <a:rPr lang="en-US" sz="6900" dirty="0">
                <a:solidFill>
                  <a:schemeClr val="bg2"/>
                </a:solidFill>
                <a:latin typeface="Lato Thin" charset="0"/>
                <a:ea typeface="Lato Thin" charset="0"/>
                <a:cs typeface="Lato Thin" charset="0"/>
              </a:rPr>
              <a:t>B</a:t>
            </a:r>
          </a:p>
        </p:txBody>
      </p:sp>
      <p:sp>
        <p:nvSpPr>
          <p:cNvPr id="9" name="TextBox 8">
            <a:extLst>
              <a:ext uri="{FF2B5EF4-FFF2-40B4-BE49-F238E27FC236}">
                <a16:creationId xmlns:a16="http://schemas.microsoft.com/office/drawing/2014/main" id="{FC76F441-EB9F-6943-A9C7-24159470D877}"/>
              </a:ext>
            </a:extLst>
          </p:cNvPr>
          <p:cNvSpPr txBox="1"/>
          <p:nvPr userDrawn="1"/>
        </p:nvSpPr>
        <p:spPr>
          <a:xfrm>
            <a:off x="5228920" y="6202851"/>
            <a:ext cx="732893" cy="1154162"/>
          </a:xfrm>
          <a:prstGeom prst="rect">
            <a:avLst/>
          </a:prstGeom>
          <a:noFill/>
        </p:spPr>
        <p:txBody>
          <a:bodyPr wrap="none" rtlCol="0">
            <a:spAutoFit/>
          </a:bodyPr>
          <a:lstStyle/>
          <a:p>
            <a:pPr algn="ctr"/>
            <a:r>
              <a:rPr lang="en-US" sz="6900" dirty="0">
                <a:solidFill>
                  <a:schemeClr val="bg2"/>
                </a:solidFill>
                <a:latin typeface="Lato Thin" charset="0"/>
                <a:ea typeface="Lato Thin" charset="0"/>
                <a:cs typeface="Lato Thin" charset="0"/>
              </a:rPr>
              <a:t>C</a:t>
            </a:r>
          </a:p>
        </p:txBody>
      </p:sp>
      <p:sp>
        <p:nvSpPr>
          <p:cNvPr id="11" name="Text Placeholder 10">
            <a:extLst>
              <a:ext uri="{FF2B5EF4-FFF2-40B4-BE49-F238E27FC236}">
                <a16:creationId xmlns:a16="http://schemas.microsoft.com/office/drawing/2014/main" id="{1ACEB5CB-DB86-9A4B-AF59-B1769276AF78}"/>
              </a:ext>
            </a:extLst>
          </p:cNvPr>
          <p:cNvSpPr>
            <a:spLocks noGrp="1"/>
          </p:cNvSpPr>
          <p:nvPr>
            <p:ph type="body" sz="quarter" idx="11" hasCustomPrompt="1"/>
          </p:nvPr>
        </p:nvSpPr>
        <p:spPr>
          <a:xfrm>
            <a:off x="3038475" y="2130425"/>
            <a:ext cx="10585450" cy="465138"/>
          </a:xfrm>
        </p:spPr>
        <p:txBody>
          <a:bodyPr>
            <a:normAutofit/>
          </a:bodyPr>
          <a:lstStyle>
            <a:lvl1pPr marL="0" indent="0">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12" name="Text Placeholder 10">
            <a:extLst>
              <a:ext uri="{FF2B5EF4-FFF2-40B4-BE49-F238E27FC236}">
                <a16:creationId xmlns:a16="http://schemas.microsoft.com/office/drawing/2014/main" id="{FE8F1288-4D3E-754F-BCA6-B227E4A1FE2C}"/>
              </a:ext>
            </a:extLst>
          </p:cNvPr>
          <p:cNvSpPr>
            <a:spLocks noGrp="1"/>
          </p:cNvSpPr>
          <p:nvPr>
            <p:ph type="body" sz="quarter" idx="12" hasCustomPrompt="1"/>
          </p:nvPr>
        </p:nvSpPr>
        <p:spPr>
          <a:xfrm>
            <a:off x="3038475" y="2649638"/>
            <a:ext cx="10585450" cy="1163517"/>
          </a:xfrm>
        </p:spPr>
        <p:txBody>
          <a:bodyPr>
            <a:normAutofit/>
          </a:bodyPr>
          <a:lstStyle>
            <a:lvl1pPr marL="0" indent="0">
              <a:buNone/>
              <a:defRPr sz="18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13" name="Text Placeholder 10">
            <a:extLst>
              <a:ext uri="{FF2B5EF4-FFF2-40B4-BE49-F238E27FC236}">
                <a16:creationId xmlns:a16="http://schemas.microsoft.com/office/drawing/2014/main" id="{FCC140FA-991C-4E46-9739-0952E079A885}"/>
              </a:ext>
            </a:extLst>
          </p:cNvPr>
          <p:cNvSpPr>
            <a:spLocks noGrp="1"/>
          </p:cNvSpPr>
          <p:nvPr>
            <p:ph type="body" sz="quarter" idx="13" hasCustomPrompt="1"/>
          </p:nvPr>
        </p:nvSpPr>
        <p:spPr>
          <a:xfrm>
            <a:off x="4898652" y="4027199"/>
            <a:ext cx="8725273" cy="465138"/>
          </a:xfrm>
        </p:spPr>
        <p:txBody>
          <a:bodyPr>
            <a:normAutofit/>
          </a:bodyPr>
          <a:lstStyle>
            <a:lvl1pPr marL="0" indent="0">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14" name="Text Placeholder 10">
            <a:extLst>
              <a:ext uri="{FF2B5EF4-FFF2-40B4-BE49-F238E27FC236}">
                <a16:creationId xmlns:a16="http://schemas.microsoft.com/office/drawing/2014/main" id="{00EB7A15-BF3A-C24F-A97B-1FBAD4AC2A15}"/>
              </a:ext>
            </a:extLst>
          </p:cNvPr>
          <p:cNvSpPr>
            <a:spLocks noGrp="1"/>
          </p:cNvSpPr>
          <p:nvPr>
            <p:ph type="body" sz="quarter" idx="14" hasCustomPrompt="1"/>
          </p:nvPr>
        </p:nvSpPr>
        <p:spPr>
          <a:xfrm>
            <a:off x="4898652" y="4546412"/>
            <a:ext cx="8725273" cy="1163517"/>
          </a:xfrm>
        </p:spPr>
        <p:txBody>
          <a:bodyPr>
            <a:normAutofit/>
          </a:bodyPr>
          <a:lstStyle>
            <a:lvl1pPr marL="0" indent="0">
              <a:buNone/>
              <a:defRPr sz="18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15" name="Text Placeholder 10">
            <a:extLst>
              <a:ext uri="{FF2B5EF4-FFF2-40B4-BE49-F238E27FC236}">
                <a16:creationId xmlns:a16="http://schemas.microsoft.com/office/drawing/2014/main" id="{A67CFB97-0040-F64B-B180-8A7AC74356C0}"/>
              </a:ext>
            </a:extLst>
          </p:cNvPr>
          <p:cNvSpPr>
            <a:spLocks noGrp="1"/>
          </p:cNvSpPr>
          <p:nvPr>
            <p:ph type="body" sz="quarter" idx="15" hasCustomPrompt="1"/>
          </p:nvPr>
        </p:nvSpPr>
        <p:spPr>
          <a:xfrm>
            <a:off x="6669741" y="5894091"/>
            <a:ext cx="6954184" cy="465138"/>
          </a:xfrm>
        </p:spPr>
        <p:txBody>
          <a:bodyPr>
            <a:normAutofit/>
          </a:bodyPr>
          <a:lstStyle>
            <a:lvl1pPr marL="0" indent="0">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16" name="Text Placeholder 10">
            <a:extLst>
              <a:ext uri="{FF2B5EF4-FFF2-40B4-BE49-F238E27FC236}">
                <a16:creationId xmlns:a16="http://schemas.microsoft.com/office/drawing/2014/main" id="{19233B0C-81A4-6A4C-B02A-0791AEAAA46A}"/>
              </a:ext>
            </a:extLst>
          </p:cNvPr>
          <p:cNvSpPr>
            <a:spLocks noGrp="1"/>
          </p:cNvSpPr>
          <p:nvPr>
            <p:ph type="body" sz="quarter" idx="16" hasCustomPrompt="1"/>
          </p:nvPr>
        </p:nvSpPr>
        <p:spPr>
          <a:xfrm>
            <a:off x="6669741" y="6413304"/>
            <a:ext cx="6954184" cy="1266336"/>
          </a:xfrm>
        </p:spPr>
        <p:txBody>
          <a:bodyPr>
            <a:normAutofit/>
          </a:bodyPr>
          <a:lstStyle>
            <a:lvl1pPr marL="0" indent="0">
              <a:buNone/>
              <a:defRPr sz="18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17" name="Title 1">
            <a:extLst>
              <a:ext uri="{FF2B5EF4-FFF2-40B4-BE49-F238E27FC236}">
                <a16:creationId xmlns:a16="http://schemas.microsoft.com/office/drawing/2014/main" id="{771F4CA9-869B-F243-AC3E-D30CE48CAB54}"/>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Three Elements Comparison Slide 2</a:t>
            </a:r>
          </a:p>
        </p:txBody>
      </p:sp>
      <p:sp>
        <p:nvSpPr>
          <p:cNvPr id="18" name="Text Placeholder 31">
            <a:extLst>
              <a:ext uri="{FF2B5EF4-FFF2-40B4-BE49-F238E27FC236}">
                <a16:creationId xmlns:a16="http://schemas.microsoft.com/office/drawing/2014/main" id="{D5FAD2D7-8F82-B043-AD00-868663ECBFDC}"/>
              </a:ext>
            </a:extLst>
          </p:cNvPr>
          <p:cNvSpPr>
            <a:spLocks noGrp="1"/>
          </p:cNvSpPr>
          <p:nvPr>
            <p:ph type="body" sz="quarter" idx="19" hasCustomPrompt="1"/>
          </p:nvPr>
        </p:nvSpPr>
        <p:spPr>
          <a:xfrm>
            <a:off x="1006475" y="1331913"/>
            <a:ext cx="12617450" cy="604256"/>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19" name="Rectangle 18">
            <a:extLst>
              <a:ext uri="{FF2B5EF4-FFF2-40B4-BE49-F238E27FC236}">
                <a16:creationId xmlns:a16="http://schemas.microsoft.com/office/drawing/2014/main" id="{383C3CFB-A7C6-7144-B46B-3FE56E608E03}"/>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877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ocess 1-2-3">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id="{A67CFB97-0040-F64B-B180-8A7AC74356C0}"/>
              </a:ext>
            </a:extLst>
          </p:cNvPr>
          <p:cNvSpPr>
            <a:spLocks noGrp="1"/>
          </p:cNvSpPr>
          <p:nvPr>
            <p:ph type="body" sz="quarter" idx="15" hasCustomPrompt="1"/>
          </p:nvPr>
        </p:nvSpPr>
        <p:spPr>
          <a:xfrm>
            <a:off x="1005840" y="4949743"/>
            <a:ext cx="3521406" cy="465138"/>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16" name="Text Placeholder 10">
            <a:extLst>
              <a:ext uri="{FF2B5EF4-FFF2-40B4-BE49-F238E27FC236}">
                <a16:creationId xmlns:a16="http://schemas.microsoft.com/office/drawing/2014/main" id="{19233B0C-81A4-6A4C-B02A-0791AEAAA46A}"/>
              </a:ext>
            </a:extLst>
          </p:cNvPr>
          <p:cNvSpPr>
            <a:spLocks noGrp="1"/>
          </p:cNvSpPr>
          <p:nvPr>
            <p:ph type="body" sz="quarter" idx="16" hasCustomPrompt="1"/>
          </p:nvPr>
        </p:nvSpPr>
        <p:spPr>
          <a:xfrm>
            <a:off x="1005840" y="5468956"/>
            <a:ext cx="3521406" cy="2322494"/>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17" name="Title 1">
            <a:extLst>
              <a:ext uri="{FF2B5EF4-FFF2-40B4-BE49-F238E27FC236}">
                <a16:creationId xmlns:a16="http://schemas.microsoft.com/office/drawing/2014/main" id="{771F4CA9-869B-F243-AC3E-D30CE48CAB54}"/>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Process 1-2-3</a:t>
            </a:r>
          </a:p>
        </p:txBody>
      </p:sp>
      <p:sp>
        <p:nvSpPr>
          <p:cNvPr id="18" name="Text Placeholder 31">
            <a:extLst>
              <a:ext uri="{FF2B5EF4-FFF2-40B4-BE49-F238E27FC236}">
                <a16:creationId xmlns:a16="http://schemas.microsoft.com/office/drawing/2014/main" id="{D5FAD2D7-8F82-B043-AD00-868663ECBFDC}"/>
              </a:ext>
            </a:extLst>
          </p:cNvPr>
          <p:cNvSpPr>
            <a:spLocks noGrp="1"/>
          </p:cNvSpPr>
          <p:nvPr>
            <p:ph type="body" sz="quarter" idx="19" hasCustomPrompt="1"/>
          </p:nvPr>
        </p:nvSpPr>
        <p:spPr>
          <a:xfrm>
            <a:off x="1006475" y="1331913"/>
            <a:ext cx="12617450" cy="604256"/>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19" name="Shape 1698">
            <a:extLst>
              <a:ext uri="{FF2B5EF4-FFF2-40B4-BE49-F238E27FC236}">
                <a16:creationId xmlns:a16="http://schemas.microsoft.com/office/drawing/2014/main" id="{315731CA-4531-9D4E-AB2C-6F37210EC3FE}"/>
              </a:ext>
            </a:extLst>
          </p:cNvPr>
          <p:cNvSpPr/>
          <p:nvPr userDrawn="1"/>
        </p:nvSpPr>
        <p:spPr>
          <a:xfrm>
            <a:off x="6045095" y="2487678"/>
            <a:ext cx="2143125" cy="2143125"/>
          </a:xfrm>
          <a:prstGeom prst="ellipse">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pPr algn="ctr"/>
            <a:r>
              <a:rPr sz="6750" dirty="0">
                <a:solidFill>
                  <a:schemeClr val="bg1"/>
                </a:solidFill>
                <a:latin typeface="Lato Light" charset="0"/>
                <a:ea typeface="Lato Light" charset="0"/>
                <a:cs typeface="Lato Light" charset="0"/>
              </a:rPr>
              <a:t>2</a:t>
            </a:r>
          </a:p>
        </p:txBody>
      </p:sp>
      <p:sp>
        <p:nvSpPr>
          <p:cNvPr id="20" name="Shape 1701">
            <a:extLst>
              <a:ext uri="{FF2B5EF4-FFF2-40B4-BE49-F238E27FC236}">
                <a16:creationId xmlns:a16="http://schemas.microsoft.com/office/drawing/2014/main" id="{3469A8F2-AF1A-5242-98CC-32B53DB2CC20}"/>
              </a:ext>
            </a:extLst>
          </p:cNvPr>
          <p:cNvSpPr/>
          <p:nvPr userDrawn="1"/>
        </p:nvSpPr>
        <p:spPr>
          <a:xfrm>
            <a:off x="10395210" y="2487678"/>
            <a:ext cx="2143125" cy="2143125"/>
          </a:xfrm>
          <a:prstGeom prst="ellipse">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pPr algn="ctr"/>
            <a:r>
              <a:rPr sz="6750" dirty="0">
                <a:latin typeface="Lato Light" charset="0"/>
                <a:ea typeface="Lato Light" charset="0"/>
                <a:cs typeface="Lato Light" charset="0"/>
              </a:rPr>
              <a:t>3</a:t>
            </a:r>
          </a:p>
        </p:txBody>
      </p:sp>
      <p:sp>
        <p:nvSpPr>
          <p:cNvPr id="21" name="Shape 1704">
            <a:extLst>
              <a:ext uri="{FF2B5EF4-FFF2-40B4-BE49-F238E27FC236}">
                <a16:creationId xmlns:a16="http://schemas.microsoft.com/office/drawing/2014/main" id="{CDAFF2B9-1C90-CA45-9B30-2E1C8B9F3E78}"/>
              </a:ext>
            </a:extLst>
          </p:cNvPr>
          <p:cNvSpPr/>
          <p:nvPr userDrawn="1"/>
        </p:nvSpPr>
        <p:spPr>
          <a:xfrm>
            <a:off x="1694980" y="2487678"/>
            <a:ext cx="2143125" cy="2143125"/>
          </a:xfrm>
          <a:prstGeom prst="ellipse">
            <a:avLst/>
          </a:prstGeom>
          <a:solidFill>
            <a:schemeClr val="accent5"/>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sz="8000">
                <a:solidFill>
                  <a:srgbClr val="FFFFFF"/>
                </a:solidFill>
                <a:latin typeface="+mj-lt"/>
                <a:ea typeface="+mj-ea"/>
                <a:cs typeface="+mj-cs"/>
                <a:sym typeface="Helvetica Neue UltraLight"/>
              </a:defRPr>
            </a:lvl1pPr>
          </a:lstStyle>
          <a:p>
            <a:pPr algn="ctr"/>
            <a:r>
              <a:rPr sz="6750" dirty="0">
                <a:latin typeface="Lato Light" charset="0"/>
                <a:ea typeface="Lato Light" charset="0"/>
                <a:cs typeface="Lato Light" charset="0"/>
              </a:rPr>
              <a:t>1</a:t>
            </a:r>
          </a:p>
        </p:txBody>
      </p:sp>
      <p:sp>
        <p:nvSpPr>
          <p:cNvPr id="22" name="Shape 1707">
            <a:extLst>
              <a:ext uri="{FF2B5EF4-FFF2-40B4-BE49-F238E27FC236}">
                <a16:creationId xmlns:a16="http://schemas.microsoft.com/office/drawing/2014/main" id="{9C6BAEAC-313A-4840-AEF2-50265BFC9276}"/>
              </a:ext>
            </a:extLst>
          </p:cNvPr>
          <p:cNvSpPr/>
          <p:nvPr userDrawn="1"/>
        </p:nvSpPr>
        <p:spPr>
          <a:xfrm>
            <a:off x="4716168" y="3184658"/>
            <a:ext cx="499850" cy="749775"/>
          </a:xfrm>
          <a:prstGeom prst="rightArrow">
            <a:avLst>
              <a:gd name="adj1" fmla="val 32000"/>
              <a:gd name="adj2" fmla="val 275000"/>
            </a:avLst>
          </a:prstGeom>
          <a:solidFill>
            <a:schemeClr val="accent2">
              <a:lumMod val="40000"/>
              <a:lumOff val="60000"/>
            </a:schemeClr>
          </a:solidFill>
          <a:ln w="12700" cap="flat">
            <a:noFill/>
            <a:miter lim="400000"/>
          </a:ln>
          <a:effectLst/>
        </p:spPr>
        <p:txBody>
          <a:bodyPr wrap="square" lIns="0" tIns="0" rIns="0" bIns="0" numCol="1" anchor="ctr">
            <a:noAutofit/>
          </a:bodyPr>
          <a:lstStyle/>
          <a:p>
            <a:pPr defTabSz="492936">
              <a:lnSpc>
                <a:spcPct val="110000"/>
              </a:lnSpc>
              <a:spcBef>
                <a:spcPts val="2531"/>
              </a:spcBef>
              <a:defRPr sz="2000">
                <a:solidFill>
                  <a:srgbClr val="4C4C4C"/>
                </a:solidFill>
                <a:latin typeface="Helvetica Neue Light"/>
                <a:ea typeface="Helvetica Neue Light"/>
                <a:cs typeface="Helvetica Neue Light"/>
                <a:sym typeface="Helvetica Neue Light"/>
              </a:defRPr>
            </a:pPr>
            <a:endParaRPr sz="1688" dirty="0">
              <a:latin typeface="Lato Light" charset="0"/>
              <a:ea typeface="Lato Light" charset="0"/>
              <a:cs typeface="Lato Light" charset="0"/>
            </a:endParaRPr>
          </a:p>
        </p:txBody>
      </p:sp>
      <p:sp>
        <p:nvSpPr>
          <p:cNvPr id="28" name="Rectangle 27">
            <a:extLst>
              <a:ext uri="{FF2B5EF4-FFF2-40B4-BE49-F238E27FC236}">
                <a16:creationId xmlns:a16="http://schemas.microsoft.com/office/drawing/2014/main" id="{68DCD582-4203-A24D-910E-CF55BEAFF913}"/>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0">
            <a:extLst>
              <a:ext uri="{FF2B5EF4-FFF2-40B4-BE49-F238E27FC236}">
                <a16:creationId xmlns:a16="http://schemas.microsoft.com/office/drawing/2014/main" id="{BD71BB1D-9A5B-4E40-828C-C99D9DC29A0E}"/>
              </a:ext>
            </a:extLst>
          </p:cNvPr>
          <p:cNvSpPr>
            <a:spLocks noGrp="1"/>
          </p:cNvSpPr>
          <p:nvPr>
            <p:ph type="body" sz="quarter" idx="20" hasCustomPrompt="1"/>
          </p:nvPr>
        </p:nvSpPr>
        <p:spPr>
          <a:xfrm>
            <a:off x="5375672" y="4949743"/>
            <a:ext cx="3521406" cy="465138"/>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30" name="Text Placeholder 10">
            <a:extLst>
              <a:ext uri="{FF2B5EF4-FFF2-40B4-BE49-F238E27FC236}">
                <a16:creationId xmlns:a16="http://schemas.microsoft.com/office/drawing/2014/main" id="{46EDC71D-E8D7-B54D-B784-BE39686FCE41}"/>
              </a:ext>
            </a:extLst>
          </p:cNvPr>
          <p:cNvSpPr>
            <a:spLocks noGrp="1"/>
          </p:cNvSpPr>
          <p:nvPr>
            <p:ph type="body" sz="quarter" idx="21" hasCustomPrompt="1"/>
          </p:nvPr>
        </p:nvSpPr>
        <p:spPr>
          <a:xfrm>
            <a:off x="5375672" y="5468956"/>
            <a:ext cx="3521406" cy="2322494"/>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31" name="Text Placeholder 10">
            <a:extLst>
              <a:ext uri="{FF2B5EF4-FFF2-40B4-BE49-F238E27FC236}">
                <a16:creationId xmlns:a16="http://schemas.microsoft.com/office/drawing/2014/main" id="{FA2A2BF3-FA5D-2E49-ABDE-CFA71E922AA0}"/>
              </a:ext>
            </a:extLst>
          </p:cNvPr>
          <p:cNvSpPr>
            <a:spLocks noGrp="1"/>
          </p:cNvSpPr>
          <p:nvPr>
            <p:ph type="body" sz="quarter" idx="22" hasCustomPrompt="1"/>
          </p:nvPr>
        </p:nvSpPr>
        <p:spPr>
          <a:xfrm>
            <a:off x="9745504" y="4949743"/>
            <a:ext cx="3521406" cy="465138"/>
          </a:xfrm>
        </p:spPr>
        <p:txBody>
          <a:bodyPr>
            <a:normAutofit/>
          </a:bodyPr>
          <a:lstStyle>
            <a:lvl1pPr marL="0" indent="0" algn="ct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Title</a:t>
            </a:r>
          </a:p>
        </p:txBody>
      </p:sp>
      <p:sp>
        <p:nvSpPr>
          <p:cNvPr id="32" name="Text Placeholder 10">
            <a:extLst>
              <a:ext uri="{FF2B5EF4-FFF2-40B4-BE49-F238E27FC236}">
                <a16:creationId xmlns:a16="http://schemas.microsoft.com/office/drawing/2014/main" id="{39F11EB5-68FB-FB48-8F13-22790E89D23B}"/>
              </a:ext>
            </a:extLst>
          </p:cNvPr>
          <p:cNvSpPr>
            <a:spLocks noGrp="1"/>
          </p:cNvSpPr>
          <p:nvPr>
            <p:ph type="body" sz="quarter" idx="23" hasCustomPrompt="1"/>
          </p:nvPr>
        </p:nvSpPr>
        <p:spPr>
          <a:xfrm>
            <a:off x="9745504" y="5468956"/>
            <a:ext cx="3521406" cy="2322494"/>
          </a:xfrm>
        </p:spPr>
        <p:txBody>
          <a:bodyPr>
            <a:norm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25" name="Shape 1707">
            <a:extLst>
              <a:ext uri="{FF2B5EF4-FFF2-40B4-BE49-F238E27FC236}">
                <a16:creationId xmlns:a16="http://schemas.microsoft.com/office/drawing/2014/main" id="{30D7651E-7500-2848-8909-F98308B644EF}"/>
              </a:ext>
            </a:extLst>
          </p:cNvPr>
          <p:cNvSpPr/>
          <p:nvPr userDrawn="1"/>
        </p:nvSpPr>
        <p:spPr>
          <a:xfrm>
            <a:off x="9214756" y="3184658"/>
            <a:ext cx="499850" cy="749775"/>
          </a:xfrm>
          <a:prstGeom prst="rightArrow">
            <a:avLst>
              <a:gd name="adj1" fmla="val 32000"/>
              <a:gd name="adj2" fmla="val 275000"/>
            </a:avLst>
          </a:prstGeom>
          <a:solidFill>
            <a:schemeClr val="accent2">
              <a:lumMod val="40000"/>
              <a:lumOff val="60000"/>
            </a:schemeClr>
          </a:solidFill>
          <a:ln w="12700" cap="flat">
            <a:noFill/>
            <a:miter lim="400000"/>
          </a:ln>
          <a:effectLst/>
        </p:spPr>
        <p:txBody>
          <a:bodyPr wrap="square" lIns="0" tIns="0" rIns="0" bIns="0" numCol="1" anchor="ctr">
            <a:noAutofit/>
          </a:bodyPr>
          <a:lstStyle/>
          <a:p>
            <a:pPr defTabSz="492936">
              <a:lnSpc>
                <a:spcPct val="110000"/>
              </a:lnSpc>
              <a:spcBef>
                <a:spcPts val="2531"/>
              </a:spcBef>
              <a:defRPr sz="2000">
                <a:solidFill>
                  <a:srgbClr val="4C4C4C"/>
                </a:solidFill>
                <a:latin typeface="Helvetica Neue Light"/>
                <a:ea typeface="Helvetica Neue Light"/>
                <a:cs typeface="Helvetica Neue Light"/>
                <a:sym typeface="Helvetica Neue Light"/>
              </a:defRPr>
            </a:pPr>
            <a:endParaRPr sz="1688" dirty="0">
              <a:latin typeface="Lato Light" charset="0"/>
              <a:ea typeface="Lato Light" charset="0"/>
              <a:cs typeface="Lato Light" charset="0"/>
            </a:endParaRPr>
          </a:p>
        </p:txBody>
      </p:sp>
    </p:spTree>
    <p:extLst>
      <p:ext uri="{BB962C8B-B14F-4D97-AF65-F5344CB8AC3E}">
        <p14:creationId xmlns:p14="http://schemas.microsoft.com/office/powerpoint/2010/main" val="9352591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ocess 1-2-3- option 2">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3206283-9C7B-E747-9E67-E704C2CD78C7}"/>
              </a:ext>
            </a:extLst>
          </p:cNvPr>
          <p:cNvCxnSpPr>
            <a:cxnSpLocks/>
          </p:cNvCxnSpPr>
          <p:nvPr userDrawn="1"/>
        </p:nvCxnSpPr>
        <p:spPr>
          <a:xfrm flipH="1">
            <a:off x="7110390" y="2329543"/>
            <a:ext cx="8870" cy="4049486"/>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A67CFB97-0040-F64B-B180-8A7AC74356C0}"/>
              </a:ext>
            </a:extLst>
          </p:cNvPr>
          <p:cNvSpPr>
            <a:spLocks noGrp="1"/>
          </p:cNvSpPr>
          <p:nvPr>
            <p:ph type="body" sz="quarter" idx="15" hasCustomPrompt="1"/>
          </p:nvPr>
        </p:nvSpPr>
        <p:spPr>
          <a:xfrm>
            <a:off x="1005840" y="2107537"/>
            <a:ext cx="5575034" cy="465138"/>
          </a:xfrm>
        </p:spPr>
        <p:txBody>
          <a:bodyPr>
            <a:normAutofit/>
          </a:bodyPr>
          <a:lstStyle>
            <a:lvl1pPr marL="0" indent="0" algn="r">
              <a:buNone/>
              <a:defRPr sz="2400" b="1" i="0">
                <a:solidFill>
                  <a:schemeClr val="accent5"/>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Step 1 Title</a:t>
            </a:r>
          </a:p>
        </p:txBody>
      </p:sp>
      <p:sp>
        <p:nvSpPr>
          <p:cNvPr id="16" name="Text Placeholder 10">
            <a:extLst>
              <a:ext uri="{FF2B5EF4-FFF2-40B4-BE49-F238E27FC236}">
                <a16:creationId xmlns:a16="http://schemas.microsoft.com/office/drawing/2014/main" id="{19233B0C-81A4-6A4C-B02A-0791AEAAA46A}"/>
              </a:ext>
            </a:extLst>
          </p:cNvPr>
          <p:cNvSpPr>
            <a:spLocks noGrp="1"/>
          </p:cNvSpPr>
          <p:nvPr>
            <p:ph type="body" sz="quarter" idx="16" hasCustomPrompt="1"/>
          </p:nvPr>
        </p:nvSpPr>
        <p:spPr>
          <a:xfrm>
            <a:off x="1005840" y="2626750"/>
            <a:ext cx="5575034" cy="1320841"/>
          </a:xfrm>
        </p:spPr>
        <p:txBody>
          <a:bodyPr>
            <a:normAutofit/>
          </a:bodyPr>
          <a:lstStyle>
            <a:lvl1pPr marL="0" indent="0" algn="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17" name="Title 1">
            <a:extLst>
              <a:ext uri="{FF2B5EF4-FFF2-40B4-BE49-F238E27FC236}">
                <a16:creationId xmlns:a16="http://schemas.microsoft.com/office/drawing/2014/main" id="{771F4CA9-869B-F243-AC3E-D30CE48CAB54}"/>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Process 1-2-3- option 2</a:t>
            </a:r>
          </a:p>
        </p:txBody>
      </p:sp>
      <p:sp>
        <p:nvSpPr>
          <p:cNvPr id="18" name="Text Placeholder 31">
            <a:extLst>
              <a:ext uri="{FF2B5EF4-FFF2-40B4-BE49-F238E27FC236}">
                <a16:creationId xmlns:a16="http://schemas.microsoft.com/office/drawing/2014/main" id="{D5FAD2D7-8F82-B043-AD00-868663ECBFDC}"/>
              </a:ext>
            </a:extLst>
          </p:cNvPr>
          <p:cNvSpPr>
            <a:spLocks noGrp="1"/>
          </p:cNvSpPr>
          <p:nvPr>
            <p:ph type="body" sz="quarter" idx="19" hasCustomPrompt="1"/>
          </p:nvPr>
        </p:nvSpPr>
        <p:spPr>
          <a:xfrm>
            <a:off x="1006475" y="1331913"/>
            <a:ext cx="12617450" cy="604256"/>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28" name="Rectangle 27">
            <a:extLst>
              <a:ext uri="{FF2B5EF4-FFF2-40B4-BE49-F238E27FC236}">
                <a16:creationId xmlns:a16="http://schemas.microsoft.com/office/drawing/2014/main" id="{68DCD582-4203-A24D-910E-CF55BEAFF913}"/>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0">
            <a:extLst>
              <a:ext uri="{FF2B5EF4-FFF2-40B4-BE49-F238E27FC236}">
                <a16:creationId xmlns:a16="http://schemas.microsoft.com/office/drawing/2014/main" id="{BD71BB1D-9A5B-4E40-828C-C99D9DC29A0E}"/>
              </a:ext>
            </a:extLst>
          </p:cNvPr>
          <p:cNvSpPr>
            <a:spLocks noGrp="1"/>
          </p:cNvSpPr>
          <p:nvPr>
            <p:ph type="body" sz="quarter" idx="20" hasCustomPrompt="1"/>
          </p:nvPr>
        </p:nvSpPr>
        <p:spPr>
          <a:xfrm>
            <a:off x="7531046" y="3421389"/>
            <a:ext cx="5940482" cy="465138"/>
          </a:xfrm>
        </p:spPr>
        <p:txBody>
          <a:bodyPr>
            <a:normAutofit/>
          </a:bodyPr>
          <a:lstStyle>
            <a:lvl1pPr marL="0" indent="0" algn="l">
              <a:buNone/>
              <a:defRPr sz="2400" b="1" i="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Step 2 Title</a:t>
            </a:r>
          </a:p>
        </p:txBody>
      </p:sp>
      <p:sp>
        <p:nvSpPr>
          <p:cNvPr id="30" name="Text Placeholder 10">
            <a:extLst>
              <a:ext uri="{FF2B5EF4-FFF2-40B4-BE49-F238E27FC236}">
                <a16:creationId xmlns:a16="http://schemas.microsoft.com/office/drawing/2014/main" id="{46EDC71D-E8D7-B54D-B784-BE39686FCE41}"/>
              </a:ext>
            </a:extLst>
          </p:cNvPr>
          <p:cNvSpPr>
            <a:spLocks noGrp="1"/>
          </p:cNvSpPr>
          <p:nvPr>
            <p:ph type="body" sz="quarter" idx="21" hasCustomPrompt="1"/>
          </p:nvPr>
        </p:nvSpPr>
        <p:spPr>
          <a:xfrm>
            <a:off x="7531046" y="3940602"/>
            <a:ext cx="5940482" cy="1320841"/>
          </a:xfrm>
        </p:spPr>
        <p:txBody>
          <a:bodyPr>
            <a:normAutofit/>
          </a:bodyPr>
          <a:lstStyle>
            <a:lvl1pPr marL="0" indent="0" algn="l">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31" name="Text Placeholder 10">
            <a:extLst>
              <a:ext uri="{FF2B5EF4-FFF2-40B4-BE49-F238E27FC236}">
                <a16:creationId xmlns:a16="http://schemas.microsoft.com/office/drawing/2014/main" id="{FA2A2BF3-FA5D-2E49-ABDE-CFA71E922AA0}"/>
              </a:ext>
            </a:extLst>
          </p:cNvPr>
          <p:cNvSpPr>
            <a:spLocks noGrp="1"/>
          </p:cNvSpPr>
          <p:nvPr>
            <p:ph type="body" sz="quarter" idx="22" hasCustomPrompt="1"/>
          </p:nvPr>
        </p:nvSpPr>
        <p:spPr>
          <a:xfrm>
            <a:off x="1005840" y="4750176"/>
            <a:ext cx="5575034" cy="465138"/>
          </a:xfrm>
        </p:spPr>
        <p:txBody>
          <a:bodyPr>
            <a:normAutofit/>
          </a:bodyPr>
          <a:lstStyle>
            <a:lvl1pPr marL="0" indent="0" algn="r">
              <a:buNone/>
              <a:defRPr sz="2400" b="1" i="0">
                <a:solidFill>
                  <a:schemeClr val="accent4"/>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Step 3 Title</a:t>
            </a:r>
          </a:p>
        </p:txBody>
      </p:sp>
      <p:sp>
        <p:nvSpPr>
          <p:cNvPr id="32" name="Text Placeholder 10">
            <a:extLst>
              <a:ext uri="{FF2B5EF4-FFF2-40B4-BE49-F238E27FC236}">
                <a16:creationId xmlns:a16="http://schemas.microsoft.com/office/drawing/2014/main" id="{39F11EB5-68FB-FB48-8F13-22790E89D23B}"/>
              </a:ext>
            </a:extLst>
          </p:cNvPr>
          <p:cNvSpPr>
            <a:spLocks noGrp="1"/>
          </p:cNvSpPr>
          <p:nvPr>
            <p:ph type="body" sz="quarter" idx="23" hasCustomPrompt="1"/>
          </p:nvPr>
        </p:nvSpPr>
        <p:spPr>
          <a:xfrm>
            <a:off x="1005840" y="5269389"/>
            <a:ext cx="5575034" cy="1628298"/>
          </a:xfrm>
        </p:spPr>
        <p:txBody>
          <a:bodyPr>
            <a:normAutofit/>
          </a:bodyPr>
          <a:lstStyle>
            <a:lvl1pPr marL="0" indent="0" algn="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
        <p:nvSpPr>
          <p:cNvPr id="2" name="Oval 1">
            <a:extLst>
              <a:ext uri="{FF2B5EF4-FFF2-40B4-BE49-F238E27FC236}">
                <a16:creationId xmlns:a16="http://schemas.microsoft.com/office/drawing/2014/main" id="{640AF4A5-B906-1C49-B49D-80DC57FDB1DB}"/>
              </a:ext>
            </a:extLst>
          </p:cNvPr>
          <p:cNvSpPr/>
          <p:nvPr userDrawn="1"/>
        </p:nvSpPr>
        <p:spPr>
          <a:xfrm>
            <a:off x="6966857" y="2155371"/>
            <a:ext cx="348343" cy="34834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50D112-D202-3140-929B-DE55C4CBBA98}"/>
              </a:ext>
            </a:extLst>
          </p:cNvPr>
          <p:cNvSpPr/>
          <p:nvPr userDrawn="1"/>
        </p:nvSpPr>
        <p:spPr>
          <a:xfrm>
            <a:off x="6962203" y="3511171"/>
            <a:ext cx="348343" cy="34834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3168F2A-8A0B-444D-B3E8-614E45F027BE}"/>
              </a:ext>
            </a:extLst>
          </p:cNvPr>
          <p:cNvSpPr/>
          <p:nvPr userDrawn="1"/>
        </p:nvSpPr>
        <p:spPr>
          <a:xfrm>
            <a:off x="6962203" y="4866971"/>
            <a:ext cx="348343" cy="34834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E5C0740-C36E-EE45-BC64-32428575569A}"/>
              </a:ext>
            </a:extLst>
          </p:cNvPr>
          <p:cNvSpPr/>
          <p:nvPr userDrawn="1"/>
        </p:nvSpPr>
        <p:spPr>
          <a:xfrm>
            <a:off x="6957987" y="6222772"/>
            <a:ext cx="348343" cy="34834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10">
            <a:extLst>
              <a:ext uri="{FF2B5EF4-FFF2-40B4-BE49-F238E27FC236}">
                <a16:creationId xmlns:a16="http://schemas.microsoft.com/office/drawing/2014/main" id="{EBA4C1FE-E742-4043-A5D0-CA1647518957}"/>
              </a:ext>
            </a:extLst>
          </p:cNvPr>
          <p:cNvSpPr>
            <a:spLocks noGrp="1"/>
          </p:cNvSpPr>
          <p:nvPr>
            <p:ph type="body" sz="quarter" idx="24" hasCustomPrompt="1"/>
          </p:nvPr>
        </p:nvSpPr>
        <p:spPr>
          <a:xfrm>
            <a:off x="7531046" y="6141657"/>
            <a:ext cx="5940482" cy="465138"/>
          </a:xfrm>
        </p:spPr>
        <p:txBody>
          <a:bodyPr>
            <a:normAutofit/>
          </a:bodyPr>
          <a:lstStyle>
            <a:lvl1pPr marL="0" indent="0" algn="l">
              <a:buNone/>
              <a:defRPr sz="2400" b="1" i="0">
                <a:solidFill>
                  <a:schemeClr val="accent6">
                    <a:lumMod val="75000"/>
                  </a:schemeClr>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Step 2 Title</a:t>
            </a:r>
          </a:p>
        </p:txBody>
      </p:sp>
      <p:sp>
        <p:nvSpPr>
          <p:cNvPr id="33" name="Text Placeholder 10">
            <a:extLst>
              <a:ext uri="{FF2B5EF4-FFF2-40B4-BE49-F238E27FC236}">
                <a16:creationId xmlns:a16="http://schemas.microsoft.com/office/drawing/2014/main" id="{621D6638-65E6-3E48-B03C-561DAFBD29E5}"/>
              </a:ext>
            </a:extLst>
          </p:cNvPr>
          <p:cNvSpPr>
            <a:spLocks noGrp="1"/>
          </p:cNvSpPr>
          <p:nvPr>
            <p:ph type="body" sz="quarter" idx="25" hasCustomPrompt="1"/>
          </p:nvPr>
        </p:nvSpPr>
        <p:spPr>
          <a:xfrm>
            <a:off x="7531046" y="6660870"/>
            <a:ext cx="5940482" cy="1320841"/>
          </a:xfrm>
        </p:spPr>
        <p:txBody>
          <a:bodyPr>
            <a:normAutofit/>
          </a:bodyPr>
          <a:lstStyle>
            <a:lvl1pPr marL="0" indent="0" algn="l">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Information goes here</a:t>
            </a:r>
          </a:p>
        </p:txBody>
      </p:sp>
    </p:spTree>
    <p:extLst>
      <p:ext uri="{BB962C8B-B14F-4D97-AF65-F5344CB8AC3E}">
        <p14:creationId xmlns:p14="http://schemas.microsoft.com/office/powerpoint/2010/main" val="22242317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uman Connection Chart">
    <p:spTree>
      <p:nvGrpSpPr>
        <p:cNvPr id="1" name=""/>
        <p:cNvGrpSpPr/>
        <p:nvPr/>
      </p:nvGrpSpPr>
      <p:grpSpPr>
        <a:xfrm>
          <a:off x="0" y="0"/>
          <a:ext cx="0" cy="0"/>
          <a:chOff x="0" y="0"/>
          <a:chExt cx="0" cy="0"/>
        </a:xfrm>
      </p:grpSpPr>
      <p:sp>
        <p:nvSpPr>
          <p:cNvPr id="34" name="Shape 2685">
            <a:extLst>
              <a:ext uri="{FF2B5EF4-FFF2-40B4-BE49-F238E27FC236}">
                <a16:creationId xmlns:a16="http://schemas.microsoft.com/office/drawing/2014/main" id="{81D23068-56AF-AD46-8188-4B8E8D5192D6}"/>
              </a:ext>
            </a:extLst>
          </p:cNvPr>
          <p:cNvSpPr/>
          <p:nvPr userDrawn="1"/>
        </p:nvSpPr>
        <p:spPr>
          <a:xfrm flipH="1" flipV="1">
            <a:off x="5014882" y="3593416"/>
            <a:ext cx="2059709" cy="858741"/>
          </a:xfrm>
          <a:prstGeom prst="line">
            <a:avLst/>
          </a:prstGeom>
          <a:noFill/>
          <a:ln w="12700" cap="flat">
            <a:solidFill>
              <a:schemeClr val="tx1"/>
            </a:solidFill>
            <a:prstDash val="solid"/>
            <a:miter lim="400000"/>
          </a:ln>
          <a:effectLst/>
        </p:spPr>
        <p:txBody>
          <a:bodyPr wrap="square" lIns="22860" tIns="22860" rIns="22860" bIns="22860" numCol="1" anchor="ctr">
            <a:noAutofit/>
          </a:bodyPr>
          <a:lstStyle/>
          <a:p>
            <a:pPr>
              <a:defRPr sz="800">
                <a:solidFill>
                  <a:srgbClr val="000000"/>
                </a:solidFill>
                <a:latin typeface="Helvetica"/>
                <a:ea typeface="Helvetica"/>
                <a:cs typeface="Helvetica"/>
                <a:sym typeface="Helvetica"/>
              </a:defRPr>
            </a:pPr>
            <a:endParaRPr sz="675"/>
          </a:p>
        </p:txBody>
      </p:sp>
      <p:sp>
        <p:nvSpPr>
          <p:cNvPr id="35" name="Shape 2685">
            <a:extLst>
              <a:ext uri="{FF2B5EF4-FFF2-40B4-BE49-F238E27FC236}">
                <a16:creationId xmlns:a16="http://schemas.microsoft.com/office/drawing/2014/main" id="{DC3D612F-BA9B-DB4B-9E15-4186D17C97FF}"/>
              </a:ext>
            </a:extLst>
          </p:cNvPr>
          <p:cNvSpPr/>
          <p:nvPr userDrawn="1"/>
        </p:nvSpPr>
        <p:spPr>
          <a:xfrm flipV="1">
            <a:off x="7166030" y="3593415"/>
            <a:ext cx="2389367" cy="950181"/>
          </a:xfrm>
          <a:prstGeom prst="line">
            <a:avLst/>
          </a:prstGeom>
          <a:noFill/>
          <a:ln w="12700" cap="flat">
            <a:solidFill>
              <a:schemeClr val="tx1"/>
            </a:solidFill>
            <a:prstDash val="solid"/>
            <a:miter lim="400000"/>
          </a:ln>
          <a:effectLst/>
        </p:spPr>
        <p:txBody>
          <a:bodyPr wrap="square" lIns="22860" tIns="22860" rIns="22860" bIns="22860" numCol="1" anchor="ctr">
            <a:noAutofit/>
          </a:bodyPr>
          <a:lstStyle/>
          <a:p>
            <a:pPr>
              <a:defRPr sz="800">
                <a:solidFill>
                  <a:srgbClr val="000000"/>
                </a:solidFill>
                <a:latin typeface="Helvetica"/>
                <a:ea typeface="Helvetica"/>
                <a:cs typeface="Helvetica"/>
                <a:sym typeface="Helvetica"/>
              </a:defRPr>
            </a:pPr>
            <a:endParaRPr sz="675"/>
          </a:p>
        </p:txBody>
      </p:sp>
      <p:sp>
        <p:nvSpPr>
          <p:cNvPr id="36" name="Shape 2685">
            <a:extLst>
              <a:ext uri="{FF2B5EF4-FFF2-40B4-BE49-F238E27FC236}">
                <a16:creationId xmlns:a16="http://schemas.microsoft.com/office/drawing/2014/main" id="{5C3663BB-34BD-4942-BF82-66470BC37428}"/>
              </a:ext>
            </a:extLst>
          </p:cNvPr>
          <p:cNvSpPr/>
          <p:nvPr userDrawn="1"/>
        </p:nvSpPr>
        <p:spPr>
          <a:xfrm>
            <a:off x="7257470" y="4635036"/>
            <a:ext cx="1665799" cy="1164867"/>
          </a:xfrm>
          <a:prstGeom prst="line">
            <a:avLst/>
          </a:prstGeom>
          <a:noFill/>
          <a:ln w="12700" cap="flat">
            <a:solidFill>
              <a:schemeClr val="tx1"/>
            </a:solidFill>
            <a:prstDash val="solid"/>
            <a:miter lim="400000"/>
          </a:ln>
          <a:effectLst/>
        </p:spPr>
        <p:txBody>
          <a:bodyPr wrap="square" lIns="22860" tIns="22860" rIns="22860" bIns="22860" numCol="1" anchor="ctr">
            <a:noAutofit/>
          </a:bodyPr>
          <a:lstStyle/>
          <a:p>
            <a:pPr>
              <a:defRPr sz="800">
                <a:solidFill>
                  <a:srgbClr val="000000"/>
                </a:solidFill>
                <a:latin typeface="Helvetica"/>
                <a:ea typeface="Helvetica"/>
                <a:cs typeface="Helvetica"/>
                <a:sym typeface="Helvetica"/>
              </a:defRPr>
            </a:pPr>
            <a:endParaRPr sz="675"/>
          </a:p>
        </p:txBody>
      </p:sp>
      <p:sp>
        <p:nvSpPr>
          <p:cNvPr id="37" name="Shape 2685">
            <a:extLst>
              <a:ext uri="{FF2B5EF4-FFF2-40B4-BE49-F238E27FC236}">
                <a16:creationId xmlns:a16="http://schemas.microsoft.com/office/drawing/2014/main" id="{081FC7F3-9191-EF48-8040-5397DF5B43C3}"/>
              </a:ext>
            </a:extLst>
          </p:cNvPr>
          <p:cNvSpPr/>
          <p:nvPr userDrawn="1"/>
        </p:nvSpPr>
        <p:spPr>
          <a:xfrm flipH="1">
            <a:off x="5707132" y="4726476"/>
            <a:ext cx="1641779" cy="727546"/>
          </a:xfrm>
          <a:prstGeom prst="line">
            <a:avLst/>
          </a:prstGeom>
          <a:noFill/>
          <a:ln w="12700" cap="flat">
            <a:solidFill>
              <a:schemeClr val="tx1"/>
            </a:solidFill>
            <a:prstDash val="solid"/>
            <a:miter lim="400000"/>
          </a:ln>
          <a:effectLst/>
        </p:spPr>
        <p:txBody>
          <a:bodyPr wrap="square" lIns="22860" tIns="22860" rIns="22860" bIns="22860" numCol="1" anchor="ctr">
            <a:noAutofit/>
          </a:bodyPr>
          <a:lstStyle/>
          <a:p>
            <a:pPr>
              <a:defRPr sz="800">
                <a:solidFill>
                  <a:srgbClr val="000000"/>
                </a:solidFill>
                <a:latin typeface="Helvetica"/>
                <a:ea typeface="Helvetica"/>
                <a:cs typeface="Helvetica"/>
                <a:sym typeface="Helvetica"/>
              </a:defRPr>
            </a:pPr>
            <a:endParaRPr sz="675"/>
          </a:p>
        </p:txBody>
      </p:sp>
      <p:sp>
        <p:nvSpPr>
          <p:cNvPr id="17" name="Title 1">
            <a:extLst>
              <a:ext uri="{FF2B5EF4-FFF2-40B4-BE49-F238E27FC236}">
                <a16:creationId xmlns:a16="http://schemas.microsoft.com/office/drawing/2014/main" id="{771F4CA9-869B-F243-AC3E-D30CE48CAB54}"/>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Human Connections Chart</a:t>
            </a:r>
          </a:p>
        </p:txBody>
      </p:sp>
      <p:sp>
        <p:nvSpPr>
          <p:cNvPr id="18" name="Text Placeholder 31">
            <a:extLst>
              <a:ext uri="{FF2B5EF4-FFF2-40B4-BE49-F238E27FC236}">
                <a16:creationId xmlns:a16="http://schemas.microsoft.com/office/drawing/2014/main" id="{D5FAD2D7-8F82-B043-AD00-868663ECBFDC}"/>
              </a:ext>
            </a:extLst>
          </p:cNvPr>
          <p:cNvSpPr>
            <a:spLocks noGrp="1"/>
          </p:cNvSpPr>
          <p:nvPr>
            <p:ph type="body" sz="quarter" idx="19" hasCustomPrompt="1"/>
          </p:nvPr>
        </p:nvSpPr>
        <p:spPr>
          <a:xfrm>
            <a:off x="1006475" y="1331913"/>
            <a:ext cx="12617450" cy="604256"/>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28" name="Shape 13287">
            <a:extLst>
              <a:ext uri="{FF2B5EF4-FFF2-40B4-BE49-F238E27FC236}">
                <a16:creationId xmlns:a16="http://schemas.microsoft.com/office/drawing/2014/main" id="{ADAB7262-B6D8-1246-98A5-E2B96EAA2154}"/>
              </a:ext>
            </a:extLst>
          </p:cNvPr>
          <p:cNvSpPr/>
          <p:nvPr userDrawn="1"/>
        </p:nvSpPr>
        <p:spPr>
          <a:xfrm>
            <a:off x="6454251" y="3063240"/>
            <a:ext cx="1721898" cy="4440968"/>
          </a:xfrm>
          <a:custGeom>
            <a:avLst/>
            <a:gdLst/>
            <a:ahLst/>
            <a:cxnLst>
              <a:cxn ang="0">
                <a:pos x="wd2" y="hd2"/>
              </a:cxn>
              <a:cxn ang="5400000">
                <a:pos x="wd2" y="hd2"/>
              </a:cxn>
              <a:cxn ang="10800000">
                <a:pos x="wd2" y="hd2"/>
              </a:cxn>
              <a:cxn ang="16200000">
                <a:pos x="wd2" y="hd2"/>
              </a:cxn>
            </a:cxnLst>
            <a:rect l="0" t="0" r="r" b="b"/>
            <a:pathLst>
              <a:path w="21600" h="21600" extrusionOk="0">
                <a:moveTo>
                  <a:pt x="15899" y="3807"/>
                </a:moveTo>
                <a:lnTo>
                  <a:pt x="5701" y="3807"/>
                </a:lnTo>
                <a:cubicBezTo>
                  <a:pt x="2553" y="3809"/>
                  <a:pt x="0" y="4790"/>
                  <a:pt x="0" y="6001"/>
                </a:cubicBezTo>
                <a:lnTo>
                  <a:pt x="0" y="11708"/>
                </a:lnTo>
                <a:lnTo>
                  <a:pt x="0" y="11708"/>
                </a:lnTo>
                <a:cubicBezTo>
                  <a:pt x="1" y="12111"/>
                  <a:pt x="852" y="12438"/>
                  <a:pt x="1901" y="12438"/>
                </a:cubicBezTo>
                <a:cubicBezTo>
                  <a:pt x="2950" y="12438"/>
                  <a:pt x="3801" y="12111"/>
                  <a:pt x="3801" y="11708"/>
                </a:cubicBezTo>
                <a:cubicBezTo>
                  <a:pt x="3801" y="11707"/>
                  <a:pt x="3801" y="11706"/>
                  <a:pt x="3801" y="11705"/>
                </a:cubicBezTo>
                <a:lnTo>
                  <a:pt x="3801" y="8762"/>
                </a:lnTo>
                <a:lnTo>
                  <a:pt x="3790" y="8762"/>
                </a:lnTo>
                <a:lnTo>
                  <a:pt x="3790" y="6809"/>
                </a:lnTo>
                <a:cubicBezTo>
                  <a:pt x="3790" y="6673"/>
                  <a:pt x="4081" y="6562"/>
                  <a:pt x="4433" y="6562"/>
                </a:cubicBezTo>
                <a:cubicBezTo>
                  <a:pt x="4789" y="6562"/>
                  <a:pt x="5076" y="6673"/>
                  <a:pt x="5076" y="6809"/>
                </a:cubicBezTo>
                <a:lnTo>
                  <a:pt x="5076" y="11811"/>
                </a:lnTo>
                <a:lnTo>
                  <a:pt x="5075" y="11811"/>
                </a:lnTo>
                <a:lnTo>
                  <a:pt x="5075" y="20671"/>
                </a:lnTo>
                <a:cubicBezTo>
                  <a:pt x="5075" y="21184"/>
                  <a:pt x="6158" y="21600"/>
                  <a:pt x="7494" y="21600"/>
                </a:cubicBezTo>
                <a:cubicBezTo>
                  <a:pt x="8830" y="21600"/>
                  <a:pt x="9913" y="21184"/>
                  <a:pt x="9913" y="20671"/>
                </a:cubicBezTo>
                <a:lnTo>
                  <a:pt x="9913" y="12560"/>
                </a:lnTo>
                <a:cubicBezTo>
                  <a:pt x="9945" y="12380"/>
                  <a:pt x="10327" y="12236"/>
                  <a:pt x="10800" y="12229"/>
                </a:cubicBezTo>
                <a:cubicBezTo>
                  <a:pt x="11273" y="12236"/>
                  <a:pt x="11655" y="12380"/>
                  <a:pt x="11687" y="12560"/>
                </a:cubicBezTo>
                <a:lnTo>
                  <a:pt x="11687" y="20671"/>
                </a:lnTo>
                <a:cubicBezTo>
                  <a:pt x="11687" y="21184"/>
                  <a:pt x="12770" y="21600"/>
                  <a:pt x="14106" y="21600"/>
                </a:cubicBezTo>
                <a:cubicBezTo>
                  <a:pt x="15442" y="21600"/>
                  <a:pt x="16525" y="21184"/>
                  <a:pt x="16525" y="20671"/>
                </a:cubicBezTo>
                <a:lnTo>
                  <a:pt x="16525" y="11811"/>
                </a:lnTo>
                <a:lnTo>
                  <a:pt x="16524" y="11811"/>
                </a:lnTo>
                <a:lnTo>
                  <a:pt x="16524" y="6809"/>
                </a:lnTo>
                <a:cubicBezTo>
                  <a:pt x="16524" y="6673"/>
                  <a:pt x="16811" y="6562"/>
                  <a:pt x="17167" y="6562"/>
                </a:cubicBezTo>
                <a:cubicBezTo>
                  <a:pt x="17519" y="6562"/>
                  <a:pt x="17810" y="6673"/>
                  <a:pt x="17810" y="6809"/>
                </a:cubicBezTo>
                <a:lnTo>
                  <a:pt x="17810" y="8762"/>
                </a:lnTo>
                <a:lnTo>
                  <a:pt x="17799" y="8762"/>
                </a:lnTo>
                <a:lnTo>
                  <a:pt x="17799" y="11705"/>
                </a:lnTo>
                <a:cubicBezTo>
                  <a:pt x="17799" y="11706"/>
                  <a:pt x="17799" y="11707"/>
                  <a:pt x="17799" y="11708"/>
                </a:cubicBezTo>
                <a:cubicBezTo>
                  <a:pt x="17799" y="12111"/>
                  <a:pt x="18650" y="12438"/>
                  <a:pt x="19699" y="12438"/>
                </a:cubicBezTo>
                <a:cubicBezTo>
                  <a:pt x="20748" y="12438"/>
                  <a:pt x="21599" y="12111"/>
                  <a:pt x="21600" y="11708"/>
                </a:cubicBezTo>
                <a:lnTo>
                  <a:pt x="21600" y="11708"/>
                </a:lnTo>
                <a:lnTo>
                  <a:pt x="21600" y="6001"/>
                </a:lnTo>
                <a:cubicBezTo>
                  <a:pt x="21600" y="4790"/>
                  <a:pt x="19047" y="3809"/>
                  <a:pt x="15899" y="3807"/>
                </a:cubicBezTo>
                <a:close/>
                <a:moveTo>
                  <a:pt x="15076" y="1643"/>
                </a:moveTo>
                <a:cubicBezTo>
                  <a:pt x="15076" y="2551"/>
                  <a:pt x="13162" y="3286"/>
                  <a:pt x="10800" y="3286"/>
                </a:cubicBezTo>
                <a:cubicBezTo>
                  <a:pt x="8438" y="3286"/>
                  <a:pt x="6524" y="2551"/>
                  <a:pt x="6524" y="1643"/>
                </a:cubicBezTo>
                <a:cubicBezTo>
                  <a:pt x="6524" y="736"/>
                  <a:pt x="8438" y="0"/>
                  <a:pt x="10800" y="0"/>
                </a:cubicBezTo>
                <a:cubicBezTo>
                  <a:pt x="13162" y="0"/>
                  <a:pt x="15076" y="736"/>
                  <a:pt x="15076" y="1643"/>
                </a:cubicBezTo>
                <a:close/>
              </a:path>
            </a:pathLst>
          </a:custGeom>
          <a:solidFill>
            <a:schemeClr val="accent5"/>
          </a:solidFill>
          <a:ln w="12700" cap="flat">
            <a:noFill/>
            <a:miter lim="400000"/>
          </a:ln>
          <a:effectLst/>
        </p:spPr>
        <p:txBody>
          <a:bodyPr wrap="square" lIns="0" tIns="0" rIns="0" bIns="0" numCol="1" anchor="ctr">
            <a:noAutofit/>
          </a:bodyPr>
          <a:lstStyle/>
          <a:p>
            <a:endParaRPr sz="3038">
              <a:latin typeface="Lato Light" charset="0"/>
              <a:ea typeface="Lato Light" charset="0"/>
              <a:cs typeface="Lato Light" charset="0"/>
            </a:endParaRPr>
          </a:p>
        </p:txBody>
      </p:sp>
      <p:grpSp>
        <p:nvGrpSpPr>
          <p:cNvPr id="29" name="Group 13292">
            <a:extLst>
              <a:ext uri="{FF2B5EF4-FFF2-40B4-BE49-F238E27FC236}">
                <a16:creationId xmlns:a16="http://schemas.microsoft.com/office/drawing/2014/main" id="{7B78B2B2-7E6A-D545-8D2B-D55B281ABAE6}"/>
              </a:ext>
            </a:extLst>
          </p:cNvPr>
          <p:cNvGrpSpPr/>
          <p:nvPr userDrawn="1"/>
        </p:nvGrpSpPr>
        <p:grpSpPr>
          <a:xfrm>
            <a:off x="4759884" y="3259142"/>
            <a:ext cx="5110633" cy="3225405"/>
            <a:chOff x="0" y="0"/>
            <a:chExt cx="6057043" cy="3822700"/>
          </a:xfrm>
        </p:grpSpPr>
        <p:sp>
          <p:nvSpPr>
            <p:cNvPr id="30" name="Shape 13288">
              <a:extLst>
                <a:ext uri="{FF2B5EF4-FFF2-40B4-BE49-F238E27FC236}">
                  <a16:creationId xmlns:a16="http://schemas.microsoft.com/office/drawing/2014/main" id="{6EDA09F1-0836-7F4E-94F4-42FB148B4D73}"/>
                </a:ext>
              </a:extLst>
            </p:cNvPr>
            <p:cNvSpPr/>
            <p:nvPr/>
          </p:nvSpPr>
          <p:spPr>
            <a:xfrm>
              <a:off x="812800" y="2298700"/>
              <a:ext cx="590901" cy="1524000"/>
            </a:xfrm>
            <a:custGeom>
              <a:avLst/>
              <a:gdLst/>
              <a:ahLst/>
              <a:cxnLst>
                <a:cxn ang="0">
                  <a:pos x="wd2" y="hd2"/>
                </a:cxn>
                <a:cxn ang="5400000">
                  <a:pos x="wd2" y="hd2"/>
                </a:cxn>
                <a:cxn ang="10800000">
                  <a:pos x="wd2" y="hd2"/>
                </a:cxn>
                <a:cxn ang="16200000">
                  <a:pos x="wd2" y="hd2"/>
                </a:cxn>
              </a:cxnLst>
              <a:rect l="0" t="0" r="r" b="b"/>
              <a:pathLst>
                <a:path w="21600" h="21600" extrusionOk="0">
                  <a:moveTo>
                    <a:pt x="15899" y="3807"/>
                  </a:moveTo>
                  <a:lnTo>
                    <a:pt x="5701" y="3807"/>
                  </a:lnTo>
                  <a:cubicBezTo>
                    <a:pt x="2553" y="3809"/>
                    <a:pt x="0" y="4790"/>
                    <a:pt x="0" y="6001"/>
                  </a:cubicBezTo>
                  <a:lnTo>
                    <a:pt x="0" y="11708"/>
                  </a:lnTo>
                  <a:lnTo>
                    <a:pt x="0" y="11708"/>
                  </a:lnTo>
                  <a:cubicBezTo>
                    <a:pt x="1" y="12111"/>
                    <a:pt x="852" y="12438"/>
                    <a:pt x="1901" y="12438"/>
                  </a:cubicBezTo>
                  <a:cubicBezTo>
                    <a:pt x="2950" y="12438"/>
                    <a:pt x="3801" y="12111"/>
                    <a:pt x="3801" y="11708"/>
                  </a:cubicBezTo>
                  <a:cubicBezTo>
                    <a:pt x="3801" y="11707"/>
                    <a:pt x="3801" y="11706"/>
                    <a:pt x="3801" y="11705"/>
                  </a:cubicBezTo>
                  <a:lnTo>
                    <a:pt x="3801" y="8762"/>
                  </a:lnTo>
                  <a:lnTo>
                    <a:pt x="3790" y="8762"/>
                  </a:lnTo>
                  <a:lnTo>
                    <a:pt x="3790" y="6809"/>
                  </a:lnTo>
                  <a:cubicBezTo>
                    <a:pt x="3790" y="6673"/>
                    <a:pt x="4081" y="6562"/>
                    <a:pt x="4433" y="6562"/>
                  </a:cubicBezTo>
                  <a:cubicBezTo>
                    <a:pt x="4789" y="6562"/>
                    <a:pt x="5076" y="6673"/>
                    <a:pt x="5076" y="6809"/>
                  </a:cubicBezTo>
                  <a:lnTo>
                    <a:pt x="5076" y="11811"/>
                  </a:lnTo>
                  <a:lnTo>
                    <a:pt x="5075" y="11811"/>
                  </a:lnTo>
                  <a:lnTo>
                    <a:pt x="5075" y="20671"/>
                  </a:lnTo>
                  <a:cubicBezTo>
                    <a:pt x="5075" y="21184"/>
                    <a:pt x="6158" y="21600"/>
                    <a:pt x="7494" y="21600"/>
                  </a:cubicBezTo>
                  <a:cubicBezTo>
                    <a:pt x="8830" y="21600"/>
                    <a:pt x="9913" y="21184"/>
                    <a:pt x="9913" y="20671"/>
                  </a:cubicBezTo>
                  <a:lnTo>
                    <a:pt x="9913" y="12560"/>
                  </a:lnTo>
                  <a:cubicBezTo>
                    <a:pt x="9945" y="12380"/>
                    <a:pt x="10327" y="12236"/>
                    <a:pt x="10800" y="12229"/>
                  </a:cubicBezTo>
                  <a:cubicBezTo>
                    <a:pt x="11273" y="12236"/>
                    <a:pt x="11655" y="12380"/>
                    <a:pt x="11687" y="12560"/>
                  </a:cubicBezTo>
                  <a:lnTo>
                    <a:pt x="11687" y="20671"/>
                  </a:lnTo>
                  <a:cubicBezTo>
                    <a:pt x="11687" y="21184"/>
                    <a:pt x="12770" y="21600"/>
                    <a:pt x="14106" y="21600"/>
                  </a:cubicBezTo>
                  <a:cubicBezTo>
                    <a:pt x="15442" y="21600"/>
                    <a:pt x="16525" y="21184"/>
                    <a:pt x="16525" y="20671"/>
                  </a:cubicBezTo>
                  <a:lnTo>
                    <a:pt x="16525" y="11811"/>
                  </a:lnTo>
                  <a:lnTo>
                    <a:pt x="16524" y="11811"/>
                  </a:lnTo>
                  <a:lnTo>
                    <a:pt x="16524" y="6809"/>
                  </a:lnTo>
                  <a:cubicBezTo>
                    <a:pt x="16524" y="6673"/>
                    <a:pt x="16811" y="6562"/>
                    <a:pt x="17167" y="6562"/>
                  </a:cubicBezTo>
                  <a:cubicBezTo>
                    <a:pt x="17519" y="6562"/>
                    <a:pt x="17810" y="6673"/>
                    <a:pt x="17810" y="6809"/>
                  </a:cubicBezTo>
                  <a:lnTo>
                    <a:pt x="17810" y="8762"/>
                  </a:lnTo>
                  <a:lnTo>
                    <a:pt x="17799" y="8762"/>
                  </a:lnTo>
                  <a:lnTo>
                    <a:pt x="17799" y="11705"/>
                  </a:lnTo>
                  <a:cubicBezTo>
                    <a:pt x="17799" y="11706"/>
                    <a:pt x="17799" y="11707"/>
                    <a:pt x="17799" y="11708"/>
                  </a:cubicBezTo>
                  <a:cubicBezTo>
                    <a:pt x="17799" y="12111"/>
                    <a:pt x="18650" y="12438"/>
                    <a:pt x="19699" y="12438"/>
                  </a:cubicBezTo>
                  <a:cubicBezTo>
                    <a:pt x="20748" y="12438"/>
                    <a:pt x="21599" y="12111"/>
                    <a:pt x="21600" y="11708"/>
                  </a:cubicBezTo>
                  <a:lnTo>
                    <a:pt x="21600" y="11708"/>
                  </a:lnTo>
                  <a:lnTo>
                    <a:pt x="21600" y="6001"/>
                  </a:lnTo>
                  <a:cubicBezTo>
                    <a:pt x="21600" y="4790"/>
                    <a:pt x="19047" y="3809"/>
                    <a:pt x="15899" y="3807"/>
                  </a:cubicBezTo>
                  <a:close/>
                  <a:moveTo>
                    <a:pt x="15076" y="1643"/>
                  </a:moveTo>
                  <a:cubicBezTo>
                    <a:pt x="15076" y="2551"/>
                    <a:pt x="13162" y="3286"/>
                    <a:pt x="10800" y="3286"/>
                  </a:cubicBezTo>
                  <a:cubicBezTo>
                    <a:pt x="8438" y="3286"/>
                    <a:pt x="6524" y="2551"/>
                    <a:pt x="6524" y="1643"/>
                  </a:cubicBezTo>
                  <a:cubicBezTo>
                    <a:pt x="6524" y="736"/>
                    <a:pt x="8438" y="0"/>
                    <a:pt x="10800" y="0"/>
                  </a:cubicBezTo>
                  <a:cubicBezTo>
                    <a:pt x="13162" y="0"/>
                    <a:pt x="15076" y="736"/>
                    <a:pt x="15076" y="1643"/>
                  </a:cubicBezTo>
                  <a:close/>
                </a:path>
              </a:pathLst>
            </a:custGeom>
            <a:solidFill>
              <a:schemeClr val="accent1"/>
            </a:solidFill>
            <a:ln w="12700" cap="flat">
              <a:noFill/>
              <a:miter lim="400000"/>
            </a:ln>
            <a:effectLst/>
          </p:spPr>
          <p:txBody>
            <a:bodyPr wrap="square" lIns="0" tIns="0" rIns="0" bIns="0" numCol="1" anchor="ctr">
              <a:noAutofit/>
            </a:bodyPr>
            <a:lstStyle/>
            <a:p>
              <a:endParaRPr sz="3038">
                <a:latin typeface="Lato Light" charset="0"/>
                <a:ea typeface="Lato Light" charset="0"/>
                <a:cs typeface="Lato Light" charset="0"/>
              </a:endParaRPr>
            </a:p>
          </p:txBody>
        </p:sp>
        <p:sp>
          <p:nvSpPr>
            <p:cNvPr id="31" name="Shape 13289">
              <a:extLst>
                <a:ext uri="{FF2B5EF4-FFF2-40B4-BE49-F238E27FC236}">
                  <a16:creationId xmlns:a16="http://schemas.microsoft.com/office/drawing/2014/main" id="{E3FF8A04-F5FB-914B-85E1-EDA5D0C1B524}"/>
                </a:ext>
              </a:extLst>
            </p:cNvPr>
            <p:cNvSpPr/>
            <p:nvPr/>
          </p:nvSpPr>
          <p:spPr>
            <a:xfrm>
              <a:off x="0" y="0"/>
              <a:ext cx="590901" cy="1524000"/>
            </a:xfrm>
            <a:custGeom>
              <a:avLst/>
              <a:gdLst/>
              <a:ahLst/>
              <a:cxnLst>
                <a:cxn ang="0">
                  <a:pos x="wd2" y="hd2"/>
                </a:cxn>
                <a:cxn ang="5400000">
                  <a:pos x="wd2" y="hd2"/>
                </a:cxn>
                <a:cxn ang="10800000">
                  <a:pos x="wd2" y="hd2"/>
                </a:cxn>
                <a:cxn ang="16200000">
                  <a:pos x="wd2" y="hd2"/>
                </a:cxn>
              </a:cxnLst>
              <a:rect l="0" t="0" r="r" b="b"/>
              <a:pathLst>
                <a:path w="21600" h="21600" extrusionOk="0">
                  <a:moveTo>
                    <a:pt x="15899" y="3807"/>
                  </a:moveTo>
                  <a:lnTo>
                    <a:pt x="5701" y="3807"/>
                  </a:lnTo>
                  <a:cubicBezTo>
                    <a:pt x="2553" y="3809"/>
                    <a:pt x="0" y="4790"/>
                    <a:pt x="0" y="6001"/>
                  </a:cubicBezTo>
                  <a:lnTo>
                    <a:pt x="0" y="11708"/>
                  </a:lnTo>
                  <a:lnTo>
                    <a:pt x="0" y="11708"/>
                  </a:lnTo>
                  <a:cubicBezTo>
                    <a:pt x="1" y="12111"/>
                    <a:pt x="852" y="12438"/>
                    <a:pt x="1901" y="12438"/>
                  </a:cubicBezTo>
                  <a:cubicBezTo>
                    <a:pt x="2950" y="12438"/>
                    <a:pt x="3801" y="12111"/>
                    <a:pt x="3801" y="11708"/>
                  </a:cubicBezTo>
                  <a:cubicBezTo>
                    <a:pt x="3801" y="11707"/>
                    <a:pt x="3801" y="11706"/>
                    <a:pt x="3801" y="11705"/>
                  </a:cubicBezTo>
                  <a:lnTo>
                    <a:pt x="3801" y="8762"/>
                  </a:lnTo>
                  <a:lnTo>
                    <a:pt x="3790" y="8762"/>
                  </a:lnTo>
                  <a:lnTo>
                    <a:pt x="3790" y="6809"/>
                  </a:lnTo>
                  <a:cubicBezTo>
                    <a:pt x="3790" y="6673"/>
                    <a:pt x="4081" y="6562"/>
                    <a:pt x="4433" y="6562"/>
                  </a:cubicBezTo>
                  <a:cubicBezTo>
                    <a:pt x="4789" y="6562"/>
                    <a:pt x="5076" y="6673"/>
                    <a:pt x="5076" y="6809"/>
                  </a:cubicBezTo>
                  <a:lnTo>
                    <a:pt x="5076" y="11811"/>
                  </a:lnTo>
                  <a:lnTo>
                    <a:pt x="5075" y="11811"/>
                  </a:lnTo>
                  <a:lnTo>
                    <a:pt x="5075" y="20671"/>
                  </a:lnTo>
                  <a:cubicBezTo>
                    <a:pt x="5075" y="21184"/>
                    <a:pt x="6158" y="21600"/>
                    <a:pt x="7494" y="21600"/>
                  </a:cubicBezTo>
                  <a:cubicBezTo>
                    <a:pt x="8830" y="21600"/>
                    <a:pt x="9913" y="21184"/>
                    <a:pt x="9913" y="20671"/>
                  </a:cubicBezTo>
                  <a:lnTo>
                    <a:pt x="9913" y="12560"/>
                  </a:lnTo>
                  <a:cubicBezTo>
                    <a:pt x="9945" y="12380"/>
                    <a:pt x="10327" y="12236"/>
                    <a:pt x="10800" y="12229"/>
                  </a:cubicBezTo>
                  <a:cubicBezTo>
                    <a:pt x="11273" y="12236"/>
                    <a:pt x="11655" y="12380"/>
                    <a:pt x="11687" y="12560"/>
                  </a:cubicBezTo>
                  <a:lnTo>
                    <a:pt x="11687" y="20671"/>
                  </a:lnTo>
                  <a:cubicBezTo>
                    <a:pt x="11687" y="21184"/>
                    <a:pt x="12770" y="21600"/>
                    <a:pt x="14106" y="21600"/>
                  </a:cubicBezTo>
                  <a:cubicBezTo>
                    <a:pt x="15442" y="21600"/>
                    <a:pt x="16525" y="21184"/>
                    <a:pt x="16525" y="20671"/>
                  </a:cubicBezTo>
                  <a:lnTo>
                    <a:pt x="16525" y="11811"/>
                  </a:lnTo>
                  <a:lnTo>
                    <a:pt x="16524" y="11811"/>
                  </a:lnTo>
                  <a:lnTo>
                    <a:pt x="16524" y="6809"/>
                  </a:lnTo>
                  <a:cubicBezTo>
                    <a:pt x="16524" y="6673"/>
                    <a:pt x="16811" y="6562"/>
                    <a:pt x="17167" y="6562"/>
                  </a:cubicBezTo>
                  <a:cubicBezTo>
                    <a:pt x="17519" y="6562"/>
                    <a:pt x="17810" y="6673"/>
                    <a:pt x="17810" y="6809"/>
                  </a:cubicBezTo>
                  <a:lnTo>
                    <a:pt x="17810" y="8762"/>
                  </a:lnTo>
                  <a:lnTo>
                    <a:pt x="17799" y="8762"/>
                  </a:lnTo>
                  <a:lnTo>
                    <a:pt x="17799" y="11705"/>
                  </a:lnTo>
                  <a:cubicBezTo>
                    <a:pt x="17799" y="11706"/>
                    <a:pt x="17799" y="11707"/>
                    <a:pt x="17799" y="11708"/>
                  </a:cubicBezTo>
                  <a:cubicBezTo>
                    <a:pt x="17799" y="12111"/>
                    <a:pt x="18650" y="12438"/>
                    <a:pt x="19699" y="12438"/>
                  </a:cubicBezTo>
                  <a:cubicBezTo>
                    <a:pt x="20748" y="12438"/>
                    <a:pt x="21599" y="12111"/>
                    <a:pt x="21600" y="11708"/>
                  </a:cubicBezTo>
                  <a:lnTo>
                    <a:pt x="21600" y="11708"/>
                  </a:lnTo>
                  <a:lnTo>
                    <a:pt x="21600" y="6001"/>
                  </a:lnTo>
                  <a:cubicBezTo>
                    <a:pt x="21600" y="4790"/>
                    <a:pt x="19047" y="3809"/>
                    <a:pt x="15899" y="3807"/>
                  </a:cubicBezTo>
                  <a:close/>
                  <a:moveTo>
                    <a:pt x="15076" y="1643"/>
                  </a:moveTo>
                  <a:cubicBezTo>
                    <a:pt x="15076" y="2551"/>
                    <a:pt x="13162" y="3286"/>
                    <a:pt x="10800" y="3286"/>
                  </a:cubicBezTo>
                  <a:cubicBezTo>
                    <a:pt x="8438" y="3286"/>
                    <a:pt x="6524" y="2551"/>
                    <a:pt x="6524" y="1643"/>
                  </a:cubicBezTo>
                  <a:cubicBezTo>
                    <a:pt x="6524" y="736"/>
                    <a:pt x="8438" y="0"/>
                    <a:pt x="10800" y="0"/>
                  </a:cubicBezTo>
                  <a:cubicBezTo>
                    <a:pt x="13162" y="0"/>
                    <a:pt x="15076" y="736"/>
                    <a:pt x="15076" y="1643"/>
                  </a:cubicBezTo>
                  <a:close/>
                </a:path>
              </a:pathLst>
            </a:custGeom>
            <a:solidFill>
              <a:schemeClr val="accent4"/>
            </a:solidFill>
            <a:ln w="12700" cap="flat">
              <a:noFill/>
              <a:miter lim="400000"/>
            </a:ln>
            <a:effectLst/>
          </p:spPr>
          <p:txBody>
            <a:bodyPr wrap="square" lIns="0" tIns="0" rIns="0" bIns="0" numCol="1" anchor="ctr">
              <a:noAutofit/>
            </a:bodyPr>
            <a:lstStyle/>
            <a:p>
              <a:endParaRPr sz="3038">
                <a:latin typeface="Lato Light" charset="0"/>
                <a:ea typeface="Lato Light" charset="0"/>
                <a:cs typeface="Lato Light" charset="0"/>
              </a:endParaRPr>
            </a:p>
          </p:txBody>
        </p:sp>
        <p:sp>
          <p:nvSpPr>
            <p:cNvPr id="32" name="Shape 13290">
              <a:extLst>
                <a:ext uri="{FF2B5EF4-FFF2-40B4-BE49-F238E27FC236}">
                  <a16:creationId xmlns:a16="http://schemas.microsoft.com/office/drawing/2014/main" id="{6C791CCD-7BB0-F34B-B688-8311270833B6}"/>
                </a:ext>
              </a:extLst>
            </p:cNvPr>
            <p:cNvSpPr/>
            <p:nvPr/>
          </p:nvSpPr>
          <p:spPr>
            <a:xfrm>
              <a:off x="5466142" y="0"/>
              <a:ext cx="590902" cy="1524000"/>
            </a:xfrm>
            <a:custGeom>
              <a:avLst/>
              <a:gdLst/>
              <a:ahLst/>
              <a:cxnLst>
                <a:cxn ang="0">
                  <a:pos x="wd2" y="hd2"/>
                </a:cxn>
                <a:cxn ang="5400000">
                  <a:pos x="wd2" y="hd2"/>
                </a:cxn>
                <a:cxn ang="10800000">
                  <a:pos x="wd2" y="hd2"/>
                </a:cxn>
                <a:cxn ang="16200000">
                  <a:pos x="wd2" y="hd2"/>
                </a:cxn>
              </a:cxnLst>
              <a:rect l="0" t="0" r="r" b="b"/>
              <a:pathLst>
                <a:path w="21600" h="21600" extrusionOk="0">
                  <a:moveTo>
                    <a:pt x="15899" y="3807"/>
                  </a:moveTo>
                  <a:lnTo>
                    <a:pt x="5701" y="3807"/>
                  </a:lnTo>
                  <a:cubicBezTo>
                    <a:pt x="2553" y="3809"/>
                    <a:pt x="0" y="4790"/>
                    <a:pt x="0" y="6001"/>
                  </a:cubicBezTo>
                  <a:lnTo>
                    <a:pt x="0" y="11708"/>
                  </a:lnTo>
                  <a:lnTo>
                    <a:pt x="0" y="11708"/>
                  </a:lnTo>
                  <a:cubicBezTo>
                    <a:pt x="1" y="12111"/>
                    <a:pt x="852" y="12438"/>
                    <a:pt x="1901" y="12438"/>
                  </a:cubicBezTo>
                  <a:cubicBezTo>
                    <a:pt x="2950" y="12438"/>
                    <a:pt x="3801" y="12111"/>
                    <a:pt x="3801" y="11708"/>
                  </a:cubicBezTo>
                  <a:cubicBezTo>
                    <a:pt x="3801" y="11707"/>
                    <a:pt x="3801" y="11706"/>
                    <a:pt x="3801" y="11705"/>
                  </a:cubicBezTo>
                  <a:lnTo>
                    <a:pt x="3801" y="8762"/>
                  </a:lnTo>
                  <a:lnTo>
                    <a:pt x="3790" y="8762"/>
                  </a:lnTo>
                  <a:lnTo>
                    <a:pt x="3790" y="6809"/>
                  </a:lnTo>
                  <a:cubicBezTo>
                    <a:pt x="3790" y="6673"/>
                    <a:pt x="4081" y="6562"/>
                    <a:pt x="4433" y="6562"/>
                  </a:cubicBezTo>
                  <a:cubicBezTo>
                    <a:pt x="4789" y="6562"/>
                    <a:pt x="5076" y="6673"/>
                    <a:pt x="5076" y="6809"/>
                  </a:cubicBezTo>
                  <a:lnTo>
                    <a:pt x="5076" y="11811"/>
                  </a:lnTo>
                  <a:lnTo>
                    <a:pt x="5075" y="11811"/>
                  </a:lnTo>
                  <a:lnTo>
                    <a:pt x="5075" y="20671"/>
                  </a:lnTo>
                  <a:cubicBezTo>
                    <a:pt x="5075" y="21184"/>
                    <a:pt x="6158" y="21600"/>
                    <a:pt x="7494" y="21600"/>
                  </a:cubicBezTo>
                  <a:cubicBezTo>
                    <a:pt x="8830" y="21600"/>
                    <a:pt x="9913" y="21184"/>
                    <a:pt x="9913" y="20671"/>
                  </a:cubicBezTo>
                  <a:lnTo>
                    <a:pt x="9913" y="12560"/>
                  </a:lnTo>
                  <a:cubicBezTo>
                    <a:pt x="9945" y="12380"/>
                    <a:pt x="10327" y="12236"/>
                    <a:pt x="10800" y="12229"/>
                  </a:cubicBezTo>
                  <a:cubicBezTo>
                    <a:pt x="11273" y="12236"/>
                    <a:pt x="11655" y="12380"/>
                    <a:pt x="11687" y="12560"/>
                  </a:cubicBezTo>
                  <a:lnTo>
                    <a:pt x="11687" y="20671"/>
                  </a:lnTo>
                  <a:cubicBezTo>
                    <a:pt x="11687" y="21184"/>
                    <a:pt x="12770" y="21600"/>
                    <a:pt x="14106" y="21600"/>
                  </a:cubicBezTo>
                  <a:cubicBezTo>
                    <a:pt x="15442" y="21600"/>
                    <a:pt x="16525" y="21184"/>
                    <a:pt x="16525" y="20671"/>
                  </a:cubicBezTo>
                  <a:lnTo>
                    <a:pt x="16525" y="11811"/>
                  </a:lnTo>
                  <a:lnTo>
                    <a:pt x="16524" y="11811"/>
                  </a:lnTo>
                  <a:lnTo>
                    <a:pt x="16524" y="6809"/>
                  </a:lnTo>
                  <a:cubicBezTo>
                    <a:pt x="16524" y="6673"/>
                    <a:pt x="16811" y="6562"/>
                    <a:pt x="17167" y="6562"/>
                  </a:cubicBezTo>
                  <a:cubicBezTo>
                    <a:pt x="17519" y="6562"/>
                    <a:pt x="17810" y="6673"/>
                    <a:pt x="17810" y="6809"/>
                  </a:cubicBezTo>
                  <a:lnTo>
                    <a:pt x="17810" y="8762"/>
                  </a:lnTo>
                  <a:lnTo>
                    <a:pt x="17799" y="8762"/>
                  </a:lnTo>
                  <a:lnTo>
                    <a:pt x="17799" y="11705"/>
                  </a:lnTo>
                  <a:cubicBezTo>
                    <a:pt x="17799" y="11706"/>
                    <a:pt x="17799" y="11707"/>
                    <a:pt x="17799" y="11708"/>
                  </a:cubicBezTo>
                  <a:cubicBezTo>
                    <a:pt x="17799" y="12111"/>
                    <a:pt x="18650" y="12438"/>
                    <a:pt x="19699" y="12438"/>
                  </a:cubicBezTo>
                  <a:cubicBezTo>
                    <a:pt x="20748" y="12438"/>
                    <a:pt x="21599" y="12111"/>
                    <a:pt x="21600" y="11708"/>
                  </a:cubicBezTo>
                  <a:lnTo>
                    <a:pt x="21600" y="11708"/>
                  </a:lnTo>
                  <a:lnTo>
                    <a:pt x="21600" y="6001"/>
                  </a:lnTo>
                  <a:cubicBezTo>
                    <a:pt x="21600" y="4790"/>
                    <a:pt x="19047" y="3809"/>
                    <a:pt x="15899" y="3807"/>
                  </a:cubicBezTo>
                  <a:close/>
                  <a:moveTo>
                    <a:pt x="15076" y="1643"/>
                  </a:moveTo>
                  <a:cubicBezTo>
                    <a:pt x="15076" y="2551"/>
                    <a:pt x="13162" y="3286"/>
                    <a:pt x="10800" y="3286"/>
                  </a:cubicBezTo>
                  <a:cubicBezTo>
                    <a:pt x="8438" y="3286"/>
                    <a:pt x="6524" y="2551"/>
                    <a:pt x="6524" y="1643"/>
                  </a:cubicBezTo>
                  <a:cubicBezTo>
                    <a:pt x="6524" y="736"/>
                    <a:pt x="8438" y="0"/>
                    <a:pt x="10800" y="0"/>
                  </a:cubicBezTo>
                  <a:cubicBezTo>
                    <a:pt x="13162" y="0"/>
                    <a:pt x="15076" y="736"/>
                    <a:pt x="15076" y="1643"/>
                  </a:cubicBezTo>
                  <a:close/>
                </a:path>
              </a:pathLst>
            </a:custGeom>
            <a:solidFill>
              <a:schemeClr val="accent3"/>
            </a:solidFill>
            <a:ln w="12700" cap="flat">
              <a:noFill/>
              <a:miter lim="400000"/>
            </a:ln>
            <a:effectLst/>
          </p:spPr>
          <p:txBody>
            <a:bodyPr wrap="square" lIns="0" tIns="0" rIns="0" bIns="0" numCol="1" anchor="ctr">
              <a:noAutofit/>
            </a:bodyPr>
            <a:lstStyle/>
            <a:p>
              <a:endParaRPr sz="3038">
                <a:latin typeface="Lato Light" charset="0"/>
                <a:ea typeface="Lato Light" charset="0"/>
                <a:cs typeface="Lato Light" charset="0"/>
              </a:endParaRPr>
            </a:p>
          </p:txBody>
        </p:sp>
        <p:sp>
          <p:nvSpPr>
            <p:cNvPr id="33" name="Shape 13291">
              <a:extLst>
                <a:ext uri="{FF2B5EF4-FFF2-40B4-BE49-F238E27FC236}">
                  <a16:creationId xmlns:a16="http://schemas.microsoft.com/office/drawing/2014/main" id="{1D9F8271-F531-3544-8251-9BB9A651143D}"/>
                </a:ext>
              </a:extLst>
            </p:cNvPr>
            <p:cNvSpPr/>
            <p:nvPr/>
          </p:nvSpPr>
          <p:spPr>
            <a:xfrm>
              <a:off x="4653342" y="2298700"/>
              <a:ext cx="590902" cy="1524000"/>
            </a:xfrm>
            <a:custGeom>
              <a:avLst/>
              <a:gdLst/>
              <a:ahLst/>
              <a:cxnLst>
                <a:cxn ang="0">
                  <a:pos x="wd2" y="hd2"/>
                </a:cxn>
                <a:cxn ang="5400000">
                  <a:pos x="wd2" y="hd2"/>
                </a:cxn>
                <a:cxn ang="10800000">
                  <a:pos x="wd2" y="hd2"/>
                </a:cxn>
                <a:cxn ang="16200000">
                  <a:pos x="wd2" y="hd2"/>
                </a:cxn>
              </a:cxnLst>
              <a:rect l="0" t="0" r="r" b="b"/>
              <a:pathLst>
                <a:path w="21600" h="21600" extrusionOk="0">
                  <a:moveTo>
                    <a:pt x="15899" y="3807"/>
                  </a:moveTo>
                  <a:lnTo>
                    <a:pt x="5701" y="3807"/>
                  </a:lnTo>
                  <a:cubicBezTo>
                    <a:pt x="2553" y="3809"/>
                    <a:pt x="0" y="4790"/>
                    <a:pt x="0" y="6001"/>
                  </a:cubicBezTo>
                  <a:lnTo>
                    <a:pt x="0" y="11708"/>
                  </a:lnTo>
                  <a:lnTo>
                    <a:pt x="0" y="11708"/>
                  </a:lnTo>
                  <a:cubicBezTo>
                    <a:pt x="1" y="12111"/>
                    <a:pt x="852" y="12438"/>
                    <a:pt x="1901" y="12438"/>
                  </a:cubicBezTo>
                  <a:cubicBezTo>
                    <a:pt x="2950" y="12438"/>
                    <a:pt x="3801" y="12111"/>
                    <a:pt x="3801" y="11708"/>
                  </a:cubicBezTo>
                  <a:cubicBezTo>
                    <a:pt x="3801" y="11707"/>
                    <a:pt x="3801" y="11706"/>
                    <a:pt x="3801" y="11705"/>
                  </a:cubicBezTo>
                  <a:lnTo>
                    <a:pt x="3801" y="8762"/>
                  </a:lnTo>
                  <a:lnTo>
                    <a:pt x="3790" y="8762"/>
                  </a:lnTo>
                  <a:lnTo>
                    <a:pt x="3790" y="6809"/>
                  </a:lnTo>
                  <a:cubicBezTo>
                    <a:pt x="3790" y="6673"/>
                    <a:pt x="4081" y="6562"/>
                    <a:pt x="4433" y="6562"/>
                  </a:cubicBezTo>
                  <a:cubicBezTo>
                    <a:pt x="4789" y="6562"/>
                    <a:pt x="5076" y="6673"/>
                    <a:pt x="5076" y="6809"/>
                  </a:cubicBezTo>
                  <a:lnTo>
                    <a:pt x="5076" y="11811"/>
                  </a:lnTo>
                  <a:lnTo>
                    <a:pt x="5075" y="11811"/>
                  </a:lnTo>
                  <a:lnTo>
                    <a:pt x="5075" y="20671"/>
                  </a:lnTo>
                  <a:cubicBezTo>
                    <a:pt x="5075" y="21184"/>
                    <a:pt x="6158" y="21600"/>
                    <a:pt x="7494" y="21600"/>
                  </a:cubicBezTo>
                  <a:cubicBezTo>
                    <a:pt x="8830" y="21600"/>
                    <a:pt x="9913" y="21184"/>
                    <a:pt x="9913" y="20671"/>
                  </a:cubicBezTo>
                  <a:lnTo>
                    <a:pt x="9913" y="12560"/>
                  </a:lnTo>
                  <a:cubicBezTo>
                    <a:pt x="9945" y="12380"/>
                    <a:pt x="10327" y="12236"/>
                    <a:pt x="10800" y="12229"/>
                  </a:cubicBezTo>
                  <a:cubicBezTo>
                    <a:pt x="11273" y="12236"/>
                    <a:pt x="11655" y="12380"/>
                    <a:pt x="11687" y="12560"/>
                  </a:cubicBezTo>
                  <a:lnTo>
                    <a:pt x="11687" y="20671"/>
                  </a:lnTo>
                  <a:cubicBezTo>
                    <a:pt x="11687" y="21184"/>
                    <a:pt x="12770" y="21600"/>
                    <a:pt x="14106" y="21600"/>
                  </a:cubicBezTo>
                  <a:cubicBezTo>
                    <a:pt x="15442" y="21600"/>
                    <a:pt x="16525" y="21184"/>
                    <a:pt x="16525" y="20671"/>
                  </a:cubicBezTo>
                  <a:lnTo>
                    <a:pt x="16525" y="11811"/>
                  </a:lnTo>
                  <a:lnTo>
                    <a:pt x="16524" y="11811"/>
                  </a:lnTo>
                  <a:lnTo>
                    <a:pt x="16524" y="6809"/>
                  </a:lnTo>
                  <a:cubicBezTo>
                    <a:pt x="16524" y="6673"/>
                    <a:pt x="16811" y="6562"/>
                    <a:pt x="17167" y="6562"/>
                  </a:cubicBezTo>
                  <a:cubicBezTo>
                    <a:pt x="17519" y="6562"/>
                    <a:pt x="17810" y="6673"/>
                    <a:pt x="17810" y="6809"/>
                  </a:cubicBezTo>
                  <a:lnTo>
                    <a:pt x="17810" y="8762"/>
                  </a:lnTo>
                  <a:lnTo>
                    <a:pt x="17799" y="8762"/>
                  </a:lnTo>
                  <a:lnTo>
                    <a:pt x="17799" y="11705"/>
                  </a:lnTo>
                  <a:cubicBezTo>
                    <a:pt x="17799" y="11706"/>
                    <a:pt x="17799" y="11707"/>
                    <a:pt x="17799" y="11708"/>
                  </a:cubicBezTo>
                  <a:cubicBezTo>
                    <a:pt x="17799" y="12111"/>
                    <a:pt x="18650" y="12438"/>
                    <a:pt x="19699" y="12438"/>
                  </a:cubicBezTo>
                  <a:cubicBezTo>
                    <a:pt x="20748" y="12438"/>
                    <a:pt x="21599" y="12111"/>
                    <a:pt x="21600" y="11708"/>
                  </a:cubicBezTo>
                  <a:lnTo>
                    <a:pt x="21600" y="11708"/>
                  </a:lnTo>
                  <a:lnTo>
                    <a:pt x="21600" y="6001"/>
                  </a:lnTo>
                  <a:cubicBezTo>
                    <a:pt x="21600" y="4790"/>
                    <a:pt x="19047" y="3809"/>
                    <a:pt x="15899" y="3807"/>
                  </a:cubicBezTo>
                  <a:close/>
                  <a:moveTo>
                    <a:pt x="15076" y="1643"/>
                  </a:moveTo>
                  <a:cubicBezTo>
                    <a:pt x="15076" y="2551"/>
                    <a:pt x="13162" y="3286"/>
                    <a:pt x="10800" y="3286"/>
                  </a:cubicBezTo>
                  <a:cubicBezTo>
                    <a:pt x="8438" y="3286"/>
                    <a:pt x="6524" y="2551"/>
                    <a:pt x="6524" y="1643"/>
                  </a:cubicBezTo>
                  <a:cubicBezTo>
                    <a:pt x="6524" y="736"/>
                    <a:pt x="8438" y="0"/>
                    <a:pt x="10800" y="0"/>
                  </a:cubicBezTo>
                  <a:cubicBezTo>
                    <a:pt x="13162" y="0"/>
                    <a:pt x="15076" y="736"/>
                    <a:pt x="15076" y="1643"/>
                  </a:cubicBezTo>
                  <a:close/>
                </a:path>
              </a:pathLst>
            </a:custGeom>
            <a:solidFill>
              <a:schemeClr val="accent2"/>
            </a:solidFill>
            <a:ln w="12700" cap="flat">
              <a:noFill/>
              <a:miter lim="400000"/>
            </a:ln>
            <a:effectLst/>
          </p:spPr>
          <p:txBody>
            <a:bodyPr wrap="square" lIns="0" tIns="0" rIns="0" bIns="0" numCol="1" anchor="ctr">
              <a:noAutofit/>
            </a:bodyPr>
            <a:lstStyle/>
            <a:p>
              <a:endParaRPr sz="3038">
                <a:latin typeface="Lato Light" charset="0"/>
                <a:ea typeface="Lato Light" charset="0"/>
                <a:cs typeface="Lato Light" charset="0"/>
              </a:endParaRPr>
            </a:p>
          </p:txBody>
        </p:sp>
      </p:grpSp>
      <p:sp>
        <p:nvSpPr>
          <p:cNvPr id="3" name="Text Placeholder 2">
            <a:extLst>
              <a:ext uri="{FF2B5EF4-FFF2-40B4-BE49-F238E27FC236}">
                <a16:creationId xmlns:a16="http://schemas.microsoft.com/office/drawing/2014/main" id="{0DC19A2E-8142-AF44-AE35-8194DD3288FC}"/>
              </a:ext>
            </a:extLst>
          </p:cNvPr>
          <p:cNvSpPr>
            <a:spLocks noGrp="1"/>
          </p:cNvSpPr>
          <p:nvPr>
            <p:ph type="body" sz="quarter" idx="20" hasCustomPrompt="1"/>
          </p:nvPr>
        </p:nvSpPr>
        <p:spPr>
          <a:xfrm>
            <a:off x="2339975" y="2863850"/>
            <a:ext cx="1990725" cy="1157288"/>
          </a:xfrm>
        </p:spPr>
        <p:txBody>
          <a:bodyPr>
            <a:noAutofit/>
          </a:bodyPr>
          <a:lstStyle>
            <a:lvl1pPr marL="0" indent="0">
              <a:buNone/>
              <a:defRPr sz="2000" b="0" i="0" baseline="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Information goes here about this human</a:t>
            </a:r>
          </a:p>
        </p:txBody>
      </p:sp>
      <p:sp>
        <p:nvSpPr>
          <p:cNvPr id="38" name="Text Placeholder 2">
            <a:extLst>
              <a:ext uri="{FF2B5EF4-FFF2-40B4-BE49-F238E27FC236}">
                <a16:creationId xmlns:a16="http://schemas.microsoft.com/office/drawing/2014/main" id="{324564D4-CAAE-BB48-81F0-CBF4E4621A32}"/>
              </a:ext>
            </a:extLst>
          </p:cNvPr>
          <p:cNvSpPr>
            <a:spLocks noGrp="1"/>
          </p:cNvSpPr>
          <p:nvPr>
            <p:ph type="body" sz="quarter" idx="21" hasCustomPrompt="1"/>
          </p:nvPr>
        </p:nvSpPr>
        <p:spPr>
          <a:xfrm>
            <a:off x="10381129" y="2863850"/>
            <a:ext cx="1990725" cy="1157288"/>
          </a:xfrm>
        </p:spPr>
        <p:txBody>
          <a:bodyPr>
            <a:noAutofit/>
          </a:bodyPr>
          <a:lstStyle>
            <a:lvl1pPr marL="0" indent="0">
              <a:buNone/>
              <a:defRPr sz="2000" b="0" i="0" baseline="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Information goes here about this human</a:t>
            </a:r>
          </a:p>
        </p:txBody>
      </p:sp>
      <p:sp>
        <p:nvSpPr>
          <p:cNvPr id="39" name="Text Placeholder 2">
            <a:extLst>
              <a:ext uri="{FF2B5EF4-FFF2-40B4-BE49-F238E27FC236}">
                <a16:creationId xmlns:a16="http://schemas.microsoft.com/office/drawing/2014/main" id="{DD0A951A-F4B3-AE4D-BDF1-A1D4198BB40D}"/>
              </a:ext>
            </a:extLst>
          </p:cNvPr>
          <p:cNvSpPr>
            <a:spLocks noGrp="1"/>
          </p:cNvSpPr>
          <p:nvPr>
            <p:ph type="body" sz="quarter" idx="22" hasCustomPrompt="1"/>
          </p:nvPr>
        </p:nvSpPr>
        <p:spPr>
          <a:xfrm>
            <a:off x="9693751" y="5740399"/>
            <a:ext cx="1990725" cy="1157288"/>
          </a:xfrm>
        </p:spPr>
        <p:txBody>
          <a:bodyPr>
            <a:noAutofit/>
          </a:bodyPr>
          <a:lstStyle>
            <a:lvl1pPr marL="0" indent="0">
              <a:buNone/>
              <a:defRPr sz="2000" b="0" i="0" baseline="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Information goes here about this human</a:t>
            </a:r>
          </a:p>
        </p:txBody>
      </p:sp>
      <p:sp>
        <p:nvSpPr>
          <p:cNvPr id="40" name="Text Placeholder 2">
            <a:extLst>
              <a:ext uri="{FF2B5EF4-FFF2-40B4-BE49-F238E27FC236}">
                <a16:creationId xmlns:a16="http://schemas.microsoft.com/office/drawing/2014/main" id="{45182C1E-419D-2449-939B-3A2666AB6333}"/>
              </a:ext>
            </a:extLst>
          </p:cNvPr>
          <p:cNvSpPr>
            <a:spLocks noGrp="1"/>
          </p:cNvSpPr>
          <p:nvPr>
            <p:ph type="body" sz="quarter" idx="23" hasCustomPrompt="1"/>
          </p:nvPr>
        </p:nvSpPr>
        <p:spPr>
          <a:xfrm>
            <a:off x="2769159" y="5740399"/>
            <a:ext cx="1990725" cy="1157288"/>
          </a:xfrm>
        </p:spPr>
        <p:txBody>
          <a:bodyPr>
            <a:noAutofit/>
          </a:bodyPr>
          <a:lstStyle>
            <a:lvl1pPr marL="0" indent="0">
              <a:buNone/>
              <a:defRPr sz="2000" b="0" i="0" baseline="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Information goes here about this human</a:t>
            </a:r>
          </a:p>
        </p:txBody>
      </p:sp>
      <p:sp>
        <p:nvSpPr>
          <p:cNvPr id="41" name="Rectangle 40">
            <a:extLst>
              <a:ext uri="{FF2B5EF4-FFF2-40B4-BE49-F238E27FC236}">
                <a16:creationId xmlns:a16="http://schemas.microsoft.com/office/drawing/2014/main" id="{17456D1E-820D-5C48-B6D1-88787EDFD4AD}"/>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18923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tep Process Diagram">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DB2B8F7-D6F7-E74B-AD9D-CC0C9375A216}"/>
              </a:ext>
            </a:extLst>
          </p:cNvPr>
          <p:cNvCxnSpPr>
            <a:cxnSpLocks/>
            <a:stCxn id="21" idx="6"/>
          </p:cNvCxnSpPr>
          <p:nvPr userDrawn="1"/>
        </p:nvCxnSpPr>
        <p:spPr>
          <a:xfrm>
            <a:off x="2550122" y="3106273"/>
            <a:ext cx="92967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771F4CA9-869B-F243-AC3E-D30CE48CAB54}"/>
              </a:ext>
            </a:extLst>
          </p:cNvPr>
          <p:cNvSpPr>
            <a:spLocks noGrp="1"/>
          </p:cNvSpPr>
          <p:nvPr>
            <p:ph type="title" hasCustomPrompt="1"/>
          </p:nvPr>
        </p:nvSpPr>
        <p:spPr>
          <a:xfrm>
            <a:off x="1005840" y="438150"/>
            <a:ext cx="12618720" cy="893109"/>
          </a:xfrm>
        </p:spPr>
        <p:txBody>
          <a:bodyPr>
            <a:normAutofit/>
          </a:bodyPr>
          <a:lstStyle>
            <a:lvl1pPr>
              <a:defRPr sz="4800"/>
            </a:lvl1pPr>
          </a:lstStyle>
          <a:p>
            <a:r>
              <a:rPr lang="en-US" dirty="0"/>
              <a:t>Process Diagram</a:t>
            </a:r>
          </a:p>
        </p:txBody>
      </p:sp>
      <p:sp>
        <p:nvSpPr>
          <p:cNvPr id="18" name="Text Placeholder 31">
            <a:extLst>
              <a:ext uri="{FF2B5EF4-FFF2-40B4-BE49-F238E27FC236}">
                <a16:creationId xmlns:a16="http://schemas.microsoft.com/office/drawing/2014/main" id="{D5FAD2D7-8F82-B043-AD00-868663ECBFDC}"/>
              </a:ext>
            </a:extLst>
          </p:cNvPr>
          <p:cNvSpPr>
            <a:spLocks noGrp="1"/>
          </p:cNvSpPr>
          <p:nvPr>
            <p:ph type="body" sz="quarter" idx="19" hasCustomPrompt="1"/>
          </p:nvPr>
        </p:nvSpPr>
        <p:spPr>
          <a:xfrm>
            <a:off x="1006475" y="1331913"/>
            <a:ext cx="12617450" cy="604256"/>
          </a:xfrm>
        </p:spPr>
        <p:txBody>
          <a:bodyPr>
            <a:normAutofit/>
          </a:bodyPr>
          <a:lstStyle>
            <a:lvl1pPr marL="0" indent="0">
              <a:buNone/>
              <a:defRPr sz="2800"/>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3" name="Text Placeholder 2">
            <a:extLst>
              <a:ext uri="{FF2B5EF4-FFF2-40B4-BE49-F238E27FC236}">
                <a16:creationId xmlns:a16="http://schemas.microsoft.com/office/drawing/2014/main" id="{0DC19A2E-8142-AF44-AE35-8194DD3288FC}"/>
              </a:ext>
            </a:extLst>
          </p:cNvPr>
          <p:cNvSpPr>
            <a:spLocks noGrp="1"/>
          </p:cNvSpPr>
          <p:nvPr>
            <p:ph type="body" sz="quarter" idx="20" hasCustomPrompt="1"/>
          </p:nvPr>
        </p:nvSpPr>
        <p:spPr>
          <a:xfrm>
            <a:off x="712463" y="3428579"/>
            <a:ext cx="3442908" cy="4061432"/>
          </a:xfrm>
        </p:spPr>
        <p:txBody>
          <a:bodyPr>
            <a:no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Information goes here about this step</a:t>
            </a:r>
          </a:p>
        </p:txBody>
      </p:sp>
      <p:sp>
        <p:nvSpPr>
          <p:cNvPr id="19" name="Text Placeholder 2">
            <a:extLst>
              <a:ext uri="{FF2B5EF4-FFF2-40B4-BE49-F238E27FC236}">
                <a16:creationId xmlns:a16="http://schemas.microsoft.com/office/drawing/2014/main" id="{A726EFBC-999F-7646-B0AF-6D1930C2B305}"/>
              </a:ext>
            </a:extLst>
          </p:cNvPr>
          <p:cNvSpPr>
            <a:spLocks noGrp="1"/>
          </p:cNvSpPr>
          <p:nvPr>
            <p:ph type="body" sz="quarter" idx="21" hasCustomPrompt="1"/>
          </p:nvPr>
        </p:nvSpPr>
        <p:spPr>
          <a:xfrm>
            <a:off x="1439020" y="2434779"/>
            <a:ext cx="1990725" cy="471494"/>
          </a:xfrm>
        </p:spPr>
        <p:txBody>
          <a:bodyPr>
            <a:noAutofit/>
          </a:bodyPr>
          <a:lstStyle>
            <a:lvl1pPr marL="0" indent="0" algn="ctr">
              <a:buNone/>
              <a:defRPr sz="2800" b="1" i="0">
                <a:solidFill>
                  <a:schemeClr val="accent5"/>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STEP 1</a:t>
            </a:r>
          </a:p>
        </p:txBody>
      </p:sp>
      <p:sp>
        <p:nvSpPr>
          <p:cNvPr id="21" name="Oval 20">
            <a:extLst>
              <a:ext uri="{FF2B5EF4-FFF2-40B4-BE49-F238E27FC236}">
                <a16:creationId xmlns:a16="http://schemas.microsoft.com/office/drawing/2014/main" id="{D27CB668-0870-354F-9104-190D17819E81}"/>
              </a:ext>
            </a:extLst>
          </p:cNvPr>
          <p:cNvSpPr/>
          <p:nvPr userDrawn="1"/>
        </p:nvSpPr>
        <p:spPr>
          <a:xfrm>
            <a:off x="2317712" y="2990068"/>
            <a:ext cx="232410" cy="232409"/>
          </a:xfrm>
          <a:prstGeom prst="ellipse">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25" name="Oval 24">
            <a:extLst>
              <a:ext uri="{FF2B5EF4-FFF2-40B4-BE49-F238E27FC236}">
                <a16:creationId xmlns:a16="http://schemas.microsoft.com/office/drawing/2014/main" id="{195F9DBE-02B8-6F45-B105-5F2CBFD31625}"/>
              </a:ext>
            </a:extLst>
          </p:cNvPr>
          <p:cNvSpPr/>
          <p:nvPr userDrawn="1"/>
        </p:nvSpPr>
        <p:spPr>
          <a:xfrm>
            <a:off x="11698941" y="2990068"/>
            <a:ext cx="232410" cy="232409"/>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26" name="Oval 25">
            <a:extLst>
              <a:ext uri="{FF2B5EF4-FFF2-40B4-BE49-F238E27FC236}">
                <a16:creationId xmlns:a16="http://schemas.microsoft.com/office/drawing/2014/main" id="{264822ED-23D1-5E43-9C31-DCF96575BF7B}"/>
              </a:ext>
            </a:extLst>
          </p:cNvPr>
          <p:cNvSpPr/>
          <p:nvPr userDrawn="1"/>
        </p:nvSpPr>
        <p:spPr>
          <a:xfrm>
            <a:off x="6956948" y="2990068"/>
            <a:ext cx="232410" cy="232409"/>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Segoe UI Light" panose="020B0502040204020203" pitchFamily="34" charset="0"/>
            </a:endParaRPr>
          </a:p>
        </p:txBody>
      </p:sp>
      <p:sp>
        <p:nvSpPr>
          <p:cNvPr id="7" name="TextBox 6">
            <a:extLst>
              <a:ext uri="{FF2B5EF4-FFF2-40B4-BE49-F238E27FC236}">
                <a16:creationId xmlns:a16="http://schemas.microsoft.com/office/drawing/2014/main" id="{757CD45D-F646-394A-9ABE-9DFE49D81EC0}"/>
              </a:ext>
            </a:extLst>
          </p:cNvPr>
          <p:cNvSpPr txBox="1"/>
          <p:nvPr userDrawn="1"/>
        </p:nvSpPr>
        <p:spPr>
          <a:xfrm>
            <a:off x="1519518" y="2702859"/>
            <a:ext cx="0" cy="0"/>
          </a:xfrm>
          <a:prstGeom prst="rect">
            <a:avLst/>
          </a:prstGeom>
        </p:spPr>
        <p:txBody>
          <a:bodyPr vert="horz" wrap="none" lIns="91440" tIns="45720" rIns="91440" bIns="45720" rtlCol="0" anchor="ctr">
            <a:normAutofit fontScale="25000" lnSpcReduction="20000"/>
          </a:bodyPr>
          <a:lstStyle/>
          <a:p>
            <a:pPr algn="l"/>
            <a:endParaRPr lang="en-US" sz="2800" dirty="0"/>
          </a:p>
        </p:txBody>
      </p:sp>
      <p:sp>
        <p:nvSpPr>
          <p:cNvPr id="42" name="Text Placeholder 2">
            <a:extLst>
              <a:ext uri="{FF2B5EF4-FFF2-40B4-BE49-F238E27FC236}">
                <a16:creationId xmlns:a16="http://schemas.microsoft.com/office/drawing/2014/main" id="{5A25BFE1-5593-1147-B92C-20EEB2E634F7}"/>
              </a:ext>
            </a:extLst>
          </p:cNvPr>
          <p:cNvSpPr>
            <a:spLocks noGrp="1"/>
          </p:cNvSpPr>
          <p:nvPr>
            <p:ph type="body" sz="quarter" idx="23" hasCustomPrompt="1"/>
          </p:nvPr>
        </p:nvSpPr>
        <p:spPr>
          <a:xfrm>
            <a:off x="6102788" y="2434779"/>
            <a:ext cx="1990725" cy="402975"/>
          </a:xfrm>
        </p:spPr>
        <p:txBody>
          <a:bodyPr>
            <a:noAutofit/>
          </a:bodyPr>
          <a:lstStyle>
            <a:lvl1pPr marL="0" indent="0" algn="ctr">
              <a:buNone/>
              <a:defRPr sz="2800" b="1" i="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STEP 2</a:t>
            </a:r>
          </a:p>
        </p:txBody>
      </p:sp>
      <p:sp>
        <p:nvSpPr>
          <p:cNvPr id="44" name="Text Placeholder 2">
            <a:extLst>
              <a:ext uri="{FF2B5EF4-FFF2-40B4-BE49-F238E27FC236}">
                <a16:creationId xmlns:a16="http://schemas.microsoft.com/office/drawing/2014/main" id="{B7333C2A-2270-144F-8705-B54595B63FAB}"/>
              </a:ext>
            </a:extLst>
          </p:cNvPr>
          <p:cNvSpPr>
            <a:spLocks noGrp="1"/>
          </p:cNvSpPr>
          <p:nvPr>
            <p:ph type="body" sz="quarter" idx="25" hasCustomPrompt="1"/>
          </p:nvPr>
        </p:nvSpPr>
        <p:spPr>
          <a:xfrm>
            <a:off x="10851031" y="2434779"/>
            <a:ext cx="1990725" cy="471493"/>
          </a:xfrm>
        </p:spPr>
        <p:txBody>
          <a:bodyPr>
            <a:noAutofit/>
          </a:bodyPr>
          <a:lstStyle>
            <a:lvl1pPr marL="0" indent="0" algn="ctr">
              <a:buNone/>
              <a:defRPr sz="2800" b="1" i="0">
                <a:solidFill>
                  <a:schemeClr val="accent3"/>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STEP 3</a:t>
            </a:r>
          </a:p>
        </p:txBody>
      </p:sp>
      <p:sp>
        <p:nvSpPr>
          <p:cNvPr id="45" name="Text Placeholder 2">
            <a:extLst>
              <a:ext uri="{FF2B5EF4-FFF2-40B4-BE49-F238E27FC236}">
                <a16:creationId xmlns:a16="http://schemas.microsoft.com/office/drawing/2014/main" id="{816A8DF6-1E3C-7F45-972C-E7CAA12FDF78}"/>
              </a:ext>
            </a:extLst>
          </p:cNvPr>
          <p:cNvSpPr>
            <a:spLocks noGrp="1"/>
          </p:cNvSpPr>
          <p:nvPr>
            <p:ph type="body" sz="quarter" idx="26" hasCustomPrompt="1"/>
          </p:nvPr>
        </p:nvSpPr>
        <p:spPr>
          <a:xfrm>
            <a:off x="5351699" y="3428579"/>
            <a:ext cx="3442908" cy="4061432"/>
          </a:xfrm>
        </p:spPr>
        <p:txBody>
          <a:bodyPr>
            <a:no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Information goes here about this step</a:t>
            </a:r>
          </a:p>
        </p:txBody>
      </p:sp>
      <p:sp>
        <p:nvSpPr>
          <p:cNvPr id="46" name="Text Placeholder 2">
            <a:extLst>
              <a:ext uri="{FF2B5EF4-FFF2-40B4-BE49-F238E27FC236}">
                <a16:creationId xmlns:a16="http://schemas.microsoft.com/office/drawing/2014/main" id="{CB24F2F5-F4F1-184E-82DE-818FEF727CA7}"/>
              </a:ext>
            </a:extLst>
          </p:cNvPr>
          <p:cNvSpPr>
            <a:spLocks noGrp="1"/>
          </p:cNvSpPr>
          <p:nvPr>
            <p:ph type="body" sz="quarter" idx="27" hasCustomPrompt="1"/>
          </p:nvPr>
        </p:nvSpPr>
        <p:spPr>
          <a:xfrm>
            <a:off x="10093692" y="3496235"/>
            <a:ext cx="3442908" cy="4061432"/>
          </a:xfrm>
        </p:spPr>
        <p:txBody>
          <a:bodyPr>
            <a:noAutofit/>
          </a:bodyPr>
          <a:lstStyle>
            <a:lvl1pPr marL="0" indent="0" algn="ctr">
              <a:buNone/>
              <a:defRPr sz="2000" b="0" i="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548640" indent="0">
              <a:buNone/>
              <a:defRPr sz="2000"/>
            </a:lvl2pPr>
            <a:lvl3pPr marL="1097280" indent="0">
              <a:buNone/>
              <a:defRPr sz="2000"/>
            </a:lvl3pPr>
            <a:lvl4pPr marL="1645920" indent="0">
              <a:buNone/>
              <a:defRPr sz="2000"/>
            </a:lvl4pPr>
            <a:lvl5pPr marL="2194560" indent="0">
              <a:buNone/>
              <a:defRPr sz="2000"/>
            </a:lvl5pPr>
          </a:lstStyle>
          <a:p>
            <a:pPr lvl="0"/>
            <a:r>
              <a:rPr lang="en-US" dirty="0"/>
              <a:t>Information goes here about this step</a:t>
            </a:r>
          </a:p>
        </p:txBody>
      </p:sp>
      <p:sp>
        <p:nvSpPr>
          <p:cNvPr id="47" name="Rectangle 46">
            <a:extLst>
              <a:ext uri="{FF2B5EF4-FFF2-40B4-BE49-F238E27FC236}">
                <a16:creationId xmlns:a16="http://schemas.microsoft.com/office/drawing/2014/main" id="{F691FA9D-382E-9E49-84C0-C7B71541E722}"/>
              </a:ext>
            </a:extLst>
          </p:cNvPr>
          <p:cNvSpPr/>
          <p:nvPr userDrawn="1"/>
        </p:nvSpPr>
        <p:spPr>
          <a:xfrm>
            <a:off x="1005840" y="0"/>
            <a:ext cx="13624560" cy="163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74808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tatistics of Our Projects Diagram">
    <p:spTree>
      <p:nvGrpSpPr>
        <p:cNvPr id="1" name=""/>
        <p:cNvGrpSpPr/>
        <p:nvPr/>
      </p:nvGrpSpPr>
      <p:grpSpPr>
        <a:xfrm>
          <a:off x="0" y="0"/>
          <a:ext cx="0" cy="0"/>
          <a:chOff x="0" y="0"/>
          <a:chExt cx="0" cy="0"/>
        </a:xfrm>
      </p:grpSpPr>
      <p:pic>
        <p:nvPicPr>
          <p:cNvPr id="3" name="Picture Placeholder 5">
            <a:extLst>
              <a:ext uri="{FF2B5EF4-FFF2-40B4-BE49-F238E27FC236}">
                <a16:creationId xmlns:a16="http://schemas.microsoft.com/office/drawing/2014/main" id="{0A62A897-68AD-1642-8CD1-6EE5948FFC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4630399" cy="8229600"/>
          </a:xfrm>
          <a:prstGeom prst="rect">
            <a:avLst/>
          </a:prstGeom>
        </p:spPr>
      </p:pic>
      <p:sp>
        <p:nvSpPr>
          <p:cNvPr id="4" name="Rectangle 3">
            <a:extLst>
              <a:ext uri="{FF2B5EF4-FFF2-40B4-BE49-F238E27FC236}">
                <a16:creationId xmlns:a16="http://schemas.microsoft.com/office/drawing/2014/main" id="{4B7AD16A-A0A4-0B47-9806-8C86F7BFC65A}"/>
              </a:ext>
            </a:extLst>
          </p:cNvPr>
          <p:cNvSpPr/>
          <p:nvPr userDrawn="1"/>
        </p:nvSpPr>
        <p:spPr>
          <a:xfrm>
            <a:off x="0" y="-2"/>
            <a:ext cx="14628494" cy="8229600"/>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7" name="Oval 6">
            <a:extLst>
              <a:ext uri="{FF2B5EF4-FFF2-40B4-BE49-F238E27FC236}">
                <a16:creationId xmlns:a16="http://schemas.microsoft.com/office/drawing/2014/main" id="{876804AD-D563-5640-81A2-231BC445BCD3}"/>
              </a:ext>
            </a:extLst>
          </p:cNvPr>
          <p:cNvSpPr>
            <a:spLocks noChangeAspect="1"/>
          </p:cNvSpPr>
          <p:nvPr userDrawn="1"/>
        </p:nvSpPr>
        <p:spPr>
          <a:xfrm>
            <a:off x="1146777" y="3258042"/>
            <a:ext cx="2592890" cy="259288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8" name="Oval 7">
            <a:extLst>
              <a:ext uri="{FF2B5EF4-FFF2-40B4-BE49-F238E27FC236}">
                <a16:creationId xmlns:a16="http://schemas.microsoft.com/office/drawing/2014/main" id="{3E9F8665-D464-AD47-BE71-03632A2F33A4}"/>
              </a:ext>
            </a:extLst>
          </p:cNvPr>
          <p:cNvSpPr/>
          <p:nvPr userDrawn="1"/>
        </p:nvSpPr>
        <p:spPr>
          <a:xfrm>
            <a:off x="2856807" y="3060023"/>
            <a:ext cx="992062" cy="9920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0" name="Oval 9">
            <a:extLst>
              <a:ext uri="{FF2B5EF4-FFF2-40B4-BE49-F238E27FC236}">
                <a16:creationId xmlns:a16="http://schemas.microsoft.com/office/drawing/2014/main" id="{7E5F9DFF-8254-B241-A862-DD8ED9AE9A8F}"/>
              </a:ext>
            </a:extLst>
          </p:cNvPr>
          <p:cNvSpPr>
            <a:spLocks noChangeAspect="1"/>
          </p:cNvSpPr>
          <p:nvPr userDrawn="1"/>
        </p:nvSpPr>
        <p:spPr>
          <a:xfrm>
            <a:off x="4331651" y="3258042"/>
            <a:ext cx="2592890" cy="259288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1" name="Oval 10">
            <a:extLst>
              <a:ext uri="{FF2B5EF4-FFF2-40B4-BE49-F238E27FC236}">
                <a16:creationId xmlns:a16="http://schemas.microsoft.com/office/drawing/2014/main" id="{4047F3B2-4E6D-5049-A23B-3BD5F2B2109D}"/>
              </a:ext>
            </a:extLst>
          </p:cNvPr>
          <p:cNvSpPr/>
          <p:nvPr userDrawn="1"/>
        </p:nvSpPr>
        <p:spPr>
          <a:xfrm>
            <a:off x="6041681" y="3060023"/>
            <a:ext cx="992062" cy="9920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2" name="Oval 11">
            <a:extLst>
              <a:ext uri="{FF2B5EF4-FFF2-40B4-BE49-F238E27FC236}">
                <a16:creationId xmlns:a16="http://schemas.microsoft.com/office/drawing/2014/main" id="{58644EDD-22F3-F74B-970E-1B2F98829DC0}"/>
              </a:ext>
            </a:extLst>
          </p:cNvPr>
          <p:cNvSpPr>
            <a:spLocks noChangeAspect="1"/>
          </p:cNvSpPr>
          <p:nvPr userDrawn="1"/>
        </p:nvSpPr>
        <p:spPr>
          <a:xfrm>
            <a:off x="7516525" y="3258042"/>
            <a:ext cx="2592890" cy="259288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3" name="Oval 12">
            <a:extLst>
              <a:ext uri="{FF2B5EF4-FFF2-40B4-BE49-F238E27FC236}">
                <a16:creationId xmlns:a16="http://schemas.microsoft.com/office/drawing/2014/main" id="{1F75DF35-9577-894A-B3F7-09878F0047CC}"/>
              </a:ext>
            </a:extLst>
          </p:cNvPr>
          <p:cNvSpPr/>
          <p:nvPr userDrawn="1"/>
        </p:nvSpPr>
        <p:spPr>
          <a:xfrm>
            <a:off x="9226554" y="3060023"/>
            <a:ext cx="992062" cy="9920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4" name="Oval 13">
            <a:extLst>
              <a:ext uri="{FF2B5EF4-FFF2-40B4-BE49-F238E27FC236}">
                <a16:creationId xmlns:a16="http://schemas.microsoft.com/office/drawing/2014/main" id="{5FE3FE06-0B9A-4346-AC7B-9EA62EC22108}"/>
              </a:ext>
            </a:extLst>
          </p:cNvPr>
          <p:cNvSpPr>
            <a:spLocks noChangeAspect="1"/>
          </p:cNvSpPr>
          <p:nvPr userDrawn="1"/>
        </p:nvSpPr>
        <p:spPr>
          <a:xfrm>
            <a:off x="10701399" y="3258042"/>
            <a:ext cx="2592890" cy="259288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15" name="Oval 14">
            <a:extLst>
              <a:ext uri="{FF2B5EF4-FFF2-40B4-BE49-F238E27FC236}">
                <a16:creationId xmlns:a16="http://schemas.microsoft.com/office/drawing/2014/main" id="{B2765843-C19F-A249-BE6F-4A93B968672B}"/>
              </a:ext>
            </a:extLst>
          </p:cNvPr>
          <p:cNvSpPr/>
          <p:nvPr userDrawn="1"/>
        </p:nvSpPr>
        <p:spPr>
          <a:xfrm>
            <a:off x="12411428" y="3060023"/>
            <a:ext cx="992062" cy="99206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sp>
        <p:nvSpPr>
          <p:cNvPr id="24" name="Title 1">
            <a:extLst>
              <a:ext uri="{FF2B5EF4-FFF2-40B4-BE49-F238E27FC236}">
                <a16:creationId xmlns:a16="http://schemas.microsoft.com/office/drawing/2014/main" id="{176367E2-6377-054B-9A55-5CCB4841D04A}"/>
              </a:ext>
            </a:extLst>
          </p:cNvPr>
          <p:cNvSpPr>
            <a:spLocks noGrp="1"/>
          </p:cNvSpPr>
          <p:nvPr>
            <p:ph type="title" hasCustomPrompt="1"/>
          </p:nvPr>
        </p:nvSpPr>
        <p:spPr>
          <a:xfrm>
            <a:off x="1005840" y="438150"/>
            <a:ext cx="12618720" cy="893109"/>
          </a:xfrm>
        </p:spPr>
        <p:txBody>
          <a:bodyPr>
            <a:normAutofit/>
          </a:bodyPr>
          <a:lstStyle>
            <a:lvl1pPr>
              <a:defRPr sz="4800">
                <a:solidFill>
                  <a:schemeClr val="bg1"/>
                </a:solidFill>
              </a:defRPr>
            </a:lvl1pPr>
          </a:lstStyle>
          <a:p>
            <a:r>
              <a:rPr lang="en-US" dirty="0"/>
              <a:t>Statistics of Our Projects</a:t>
            </a:r>
          </a:p>
        </p:txBody>
      </p:sp>
      <p:sp>
        <p:nvSpPr>
          <p:cNvPr id="25" name="Text Placeholder 31">
            <a:extLst>
              <a:ext uri="{FF2B5EF4-FFF2-40B4-BE49-F238E27FC236}">
                <a16:creationId xmlns:a16="http://schemas.microsoft.com/office/drawing/2014/main" id="{2D46100D-8970-4449-B048-4E02E0DE97B3}"/>
              </a:ext>
            </a:extLst>
          </p:cNvPr>
          <p:cNvSpPr>
            <a:spLocks noGrp="1"/>
          </p:cNvSpPr>
          <p:nvPr>
            <p:ph type="body" sz="quarter" idx="19" hasCustomPrompt="1"/>
          </p:nvPr>
        </p:nvSpPr>
        <p:spPr>
          <a:xfrm>
            <a:off x="1006475" y="1331913"/>
            <a:ext cx="12617450" cy="604256"/>
          </a:xfrm>
        </p:spPr>
        <p:txBody>
          <a:bodyPr>
            <a:normAutofit/>
          </a:bodyPr>
          <a:lstStyle>
            <a:lvl1pPr marL="0" indent="0">
              <a:buNone/>
              <a:defRPr sz="2800">
                <a:solidFill>
                  <a:schemeClr val="bg1"/>
                </a:solidFill>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27" name="Text Placeholder 26">
            <a:extLst>
              <a:ext uri="{FF2B5EF4-FFF2-40B4-BE49-F238E27FC236}">
                <a16:creationId xmlns:a16="http://schemas.microsoft.com/office/drawing/2014/main" id="{5D0B5233-79A7-AF4B-A77A-5B2D09312531}"/>
              </a:ext>
            </a:extLst>
          </p:cNvPr>
          <p:cNvSpPr>
            <a:spLocks noGrp="1"/>
          </p:cNvSpPr>
          <p:nvPr>
            <p:ph type="body" sz="quarter" idx="20" hasCustomPrompt="1"/>
          </p:nvPr>
        </p:nvSpPr>
        <p:spPr>
          <a:xfrm>
            <a:off x="1582140" y="3969760"/>
            <a:ext cx="1735137" cy="1021801"/>
          </a:xfrm>
        </p:spPr>
        <p:txBody>
          <a:bodyPr>
            <a:normAutofit/>
          </a:bodyPr>
          <a:lstStyle>
            <a:lvl1pPr marL="0" indent="0" algn="ctr">
              <a:buNone/>
              <a:defRPr sz="7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75</a:t>
            </a:r>
          </a:p>
        </p:txBody>
      </p:sp>
      <p:sp>
        <p:nvSpPr>
          <p:cNvPr id="28" name="Text Placeholder 26">
            <a:extLst>
              <a:ext uri="{FF2B5EF4-FFF2-40B4-BE49-F238E27FC236}">
                <a16:creationId xmlns:a16="http://schemas.microsoft.com/office/drawing/2014/main" id="{9038B8D8-21CC-8D42-ADBA-7F65EC533977}"/>
              </a:ext>
            </a:extLst>
          </p:cNvPr>
          <p:cNvSpPr>
            <a:spLocks noGrp="1"/>
          </p:cNvSpPr>
          <p:nvPr>
            <p:ph type="body" sz="quarter" idx="21" hasCustomPrompt="1"/>
          </p:nvPr>
        </p:nvSpPr>
        <p:spPr>
          <a:xfrm>
            <a:off x="1582139" y="5035974"/>
            <a:ext cx="1735137" cy="350126"/>
          </a:xfrm>
        </p:spPr>
        <p:txBody>
          <a:bodyPr>
            <a:normAutofit/>
          </a:bodyPr>
          <a:lstStyle>
            <a:lvl1pPr marL="0" indent="0" algn="ctr">
              <a:buNone/>
              <a:defRPr sz="2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Agencies</a:t>
            </a:r>
          </a:p>
        </p:txBody>
      </p:sp>
      <p:sp>
        <p:nvSpPr>
          <p:cNvPr id="29" name="Text Placeholder 26">
            <a:extLst>
              <a:ext uri="{FF2B5EF4-FFF2-40B4-BE49-F238E27FC236}">
                <a16:creationId xmlns:a16="http://schemas.microsoft.com/office/drawing/2014/main" id="{C4B20D17-93A1-BD41-8505-0F35CCFEE115}"/>
              </a:ext>
            </a:extLst>
          </p:cNvPr>
          <p:cNvSpPr>
            <a:spLocks noGrp="1"/>
          </p:cNvSpPr>
          <p:nvPr>
            <p:ph type="body" sz="quarter" idx="22" hasCustomPrompt="1"/>
          </p:nvPr>
        </p:nvSpPr>
        <p:spPr>
          <a:xfrm>
            <a:off x="4727029" y="3969760"/>
            <a:ext cx="1735137" cy="1021801"/>
          </a:xfrm>
        </p:spPr>
        <p:txBody>
          <a:bodyPr>
            <a:normAutofit/>
          </a:bodyPr>
          <a:lstStyle>
            <a:lvl1pPr marL="0" indent="0" algn="ctr">
              <a:buNone/>
              <a:defRPr sz="7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99</a:t>
            </a:r>
          </a:p>
        </p:txBody>
      </p:sp>
      <p:sp>
        <p:nvSpPr>
          <p:cNvPr id="30" name="Text Placeholder 26">
            <a:extLst>
              <a:ext uri="{FF2B5EF4-FFF2-40B4-BE49-F238E27FC236}">
                <a16:creationId xmlns:a16="http://schemas.microsoft.com/office/drawing/2014/main" id="{6C6C59E8-F11B-224B-9DB0-07A7AB01A95B}"/>
              </a:ext>
            </a:extLst>
          </p:cNvPr>
          <p:cNvSpPr>
            <a:spLocks noGrp="1"/>
          </p:cNvSpPr>
          <p:nvPr>
            <p:ph type="body" sz="quarter" idx="23" hasCustomPrompt="1"/>
          </p:nvPr>
        </p:nvSpPr>
        <p:spPr>
          <a:xfrm>
            <a:off x="4727028" y="5035974"/>
            <a:ext cx="1735137" cy="350126"/>
          </a:xfrm>
        </p:spPr>
        <p:txBody>
          <a:bodyPr>
            <a:normAutofit/>
          </a:bodyPr>
          <a:lstStyle>
            <a:lvl1pPr marL="0" indent="0" algn="ctr">
              <a:buNone/>
              <a:defRPr sz="2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Agencies</a:t>
            </a:r>
          </a:p>
        </p:txBody>
      </p:sp>
      <p:sp>
        <p:nvSpPr>
          <p:cNvPr id="31" name="Text Placeholder 26">
            <a:extLst>
              <a:ext uri="{FF2B5EF4-FFF2-40B4-BE49-F238E27FC236}">
                <a16:creationId xmlns:a16="http://schemas.microsoft.com/office/drawing/2014/main" id="{F92D3246-F0BA-F349-A75A-73A45BB33A0E}"/>
              </a:ext>
            </a:extLst>
          </p:cNvPr>
          <p:cNvSpPr>
            <a:spLocks noGrp="1"/>
          </p:cNvSpPr>
          <p:nvPr>
            <p:ph type="body" sz="quarter" idx="24" hasCustomPrompt="1"/>
          </p:nvPr>
        </p:nvSpPr>
        <p:spPr>
          <a:xfrm>
            <a:off x="8000309" y="3960732"/>
            <a:ext cx="1735137" cy="1021801"/>
          </a:xfrm>
        </p:spPr>
        <p:txBody>
          <a:bodyPr>
            <a:normAutofit/>
          </a:bodyPr>
          <a:lstStyle>
            <a:lvl1pPr marL="0" indent="0" algn="ctr">
              <a:buNone/>
              <a:defRPr sz="7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23</a:t>
            </a:r>
          </a:p>
        </p:txBody>
      </p:sp>
      <p:sp>
        <p:nvSpPr>
          <p:cNvPr id="32" name="Text Placeholder 26">
            <a:extLst>
              <a:ext uri="{FF2B5EF4-FFF2-40B4-BE49-F238E27FC236}">
                <a16:creationId xmlns:a16="http://schemas.microsoft.com/office/drawing/2014/main" id="{1527BF3F-7D63-054C-9327-0322D92CF031}"/>
              </a:ext>
            </a:extLst>
          </p:cNvPr>
          <p:cNvSpPr>
            <a:spLocks noGrp="1"/>
          </p:cNvSpPr>
          <p:nvPr>
            <p:ph type="body" sz="quarter" idx="25" hasCustomPrompt="1"/>
          </p:nvPr>
        </p:nvSpPr>
        <p:spPr>
          <a:xfrm>
            <a:off x="8000308" y="5026946"/>
            <a:ext cx="1735137" cy="350126"/>
          </a:xfrm>
        </p:spPr>
        <p:txBody>
          <a:bodyPr>
            <a:normAutofit/>
          </a:bodyPr>
          <a:lstStyle>
            <a:lvl1pPr marL="0" indent="0" algn="ctr">
              <a:buNone/>
              <a:defRPr sz="2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Agencies</a:t>
            </a:r>
          </a:p>
        </p:txBody>
      </p:sp>
      <p:sp>
        <p:nvSpPr>
          <p:cNvPr id="33" name="Text Placeholder 26">
            <a:extLst>
              <a:ext uri="{FF2B5EF4-FFF2-40B4-BE49-F238E27FC236}">
                <a16:creationId xmlns:a16="http://schemas.microsoft.com/office/drawing/2014/main" id="{049A8B02-DE9A-6E41-9613-449F60FD2A0B}"/>
              </a:ext>
            </a:extLst>
          </p:cNvPr>
          <p:cNvSpPr>
            <a:spLocks noGrp="1"/>
          </p:cNvSpPr>
          <p:nvPr>
            <p:ph type="body" sz="quarter" idx="26" hasCustomPrompt="1"/>
          </p:nvPr>
        </p:nvSpPr>
        <p:spPr>
          <a:xfrm>
            <a:off x="11060687" y="4005145"/>
            <a:ext cx="1735137" cy="1021801"/>
          </a:xfrm>
        </p:spPr>
        <p:txBody>
          <a:bodyPr>
            <a:normAutofit/>
          </a:bodyPr>
          <a:lstStyle>
            <a:lvl1pPr marL="0" indent="0" algn="ctr">
              <a:buNone/>
              <a:defRPr sz="7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8</a:t>
            </a:r>
          </a:p>
        </p:txBody>
      </p:sp>
      <p:sp>
        <p:nvSpPr>
          <p:cNvPr id="34" name="Text Placeholder 26">
            <a:extLst>
              <a:ext uri="{FF2B5EF4-FFF2-40B4-BE49-F238E27FC236}">
                <a16:creationId xmlns:a16="http://schemas.microsoft.com/office/drawing/2014/main" id="{BA814D48-1873-604C-B85C-A6D8E70675F2}"/>
              </a:ext>
            </a:extLst>
          </p:cNvPr>
          <p:cNvSpPr>
            <a:spLocks noGrp="1"/>
          </p:cNvSpPr>
          <p:nvPr>
            <p:ph type="body" sz="quarter" idx="27" hasCustomPrompt="1"/>
          </p:nvPr>
        </p:nvSpPr>
        <p:spPr>
          <a:xfrm>
            <a:off x="11060686" y="5071359"/>
            <a:ext cx="1735137" cy="350126"/>
          </a:xfrm>
        </p:spPr>
        <p:txBody>
          <a:bodyPr>
            <a:normAutofit/>
          </a:bodyPr>
          <a:lstStyle>
            <a:lvl1pPr marL="0" indent="0" algn="ctr">
              <a:buNone/>
              <a:defRPr sz="2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Agencies</a:t>
            </a:r>
          </a:p>
        </p:txBody>
      </p:sp>
    </p:spTree>
    <p:extLst>
      <p:ext uri="{BB962C8B-B14F-4D97-AF65-F5344CB8AC3E}">
        <p14:creationId xmlns:p14="http://schemas.microsoft.com/office/powerpoint/2010/main" val="5950486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ur Company Numbers">
    <p:spTree>
      <p:nvGrpSpPr>
        <p:cNvPr id="1" name=""/>
        <p:cNvGrpSpPr/>
        <p:nvPr/>
      </p:nvGrpSpPr>
      <p:grpSpPr>
        <a:xfrm>
          <a:off x="0" y="0"/>
          <a:ext cx="0" cy="0"/>
          <a:chOff x="0" y="0"/>
          <a:chExt cx="0" cy="0"/>
        </a:xfrm>
      </p:grpSpPr>
      <p:pic>
        <p:nvPicPr>
          <p:cNvPr id="3" name="Picture Placeholder 5">
            <a:extLst>
              <a:ext uri="{FF2B5EF4-FFF2-40B4-BE49-F238E27FC236}">
                <a16:creationId xmlns:a16="http://schemas.microsoft.com/office/drawing/2014/main" id="{0A62A897-68AD-1642-8CD1-6EE5948FFC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2" y="0"/>
            <a:ext cx="14630399" cy="8229600"/>
          </a:xfrm>
          <a:prstGeom prst="rect">
            <a:avLst/>
          </a:prstGeom>
        </p:spPr>
      </p:pic>
      <p:sp>
        <p:nvSpPr>
          <p:cNvPr id="4" name="Rectangle 3">
            <a:extLst>
              <a:ext uri="{FF2B5EF4-FFF2-40B4-BE49-F238E27FC236}">
                <a16:creationId xmlns:a16="http://schemas.microsoft.com/office/drawing/2014/main" id="{4B7AD16A-A0A4-0B47-9806-8C86F7BFC65A}"/>
              </a:ext>
            </a:extLst>
          </p:cNvPr>
          <p:cNvSpPr/>
          <p:nvPr userDrawn="1"/>
        </p:nvSpPr>
        <p:spPr>
          <a:xfrm>
            <a:off x="0" y="-2"/>
            <a:ext cx="14628494" cy="8229600"/>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24" name="Title 1">
            <a:extLst>
              <a:ext uri="{FF2B5EF4-FFF2-40B4-BE49-F238E27FC236}">
                <a16:creationId xmlns:a16="http://schemas.microsoft.com/office/drawing/2014/main" id="{176367E2-6377-054B-9A55-5CCB4841D04A}"/>
              </a:ext>
            </a:extLst>
          </p:cNvPr>
          <p:cNvSpPr>
            <a:spLocks noGrp="1"/>
          </p:cNvSpPr>
          <p:nvPr>
            <p:ph type="title" hasCustomPrompt="1"/>
          </p:nvPr>
        </p:nvSpPr>
        <p:spPr>
          <a:xfrm>
            <a:off x="1005840" y="438150"/>
            <a:ext cx="12618720" cy="893109"/>
          </a:xfrm>
        </p:spPr>
        <p:txBody>
          <a:bodyPr>
            <a:normAutofit/>
          </a:bodyPr>
          <a:lstStyle>
            <a:lvl1pPr>
              <a:defRPr sz="4800">
                <a:solidFill>
                  <a:schemeClr val="bg1"/>
                </a:solidFill>
              </a:defRPr>
            </a:lvl1pPr>
          </a:lstStyle>
          <a:p>
            <a:r>
              <a:rPr lang="en-US" dirty="0"/>
              <a:t>Our Company Numbers</a:t>
            </a:r>
          </a:p>
        </p:txBody>
      </p:sp>
      <p:sp>
        <p:nvSpPr>
          <p:cNvPr id="25" name="Text Placeholder 31">
            <a:extLst>
              <a:ext uri="{FF2B5EF4-FFF2-40B4-BE49-F238E27FC236}">
                <a16:creationId xmlns:a16="http://schemas.microsoft.com/office/drawing/2014/main" id="{2D46100D-8970-4449-B048-4E02E0DE97B3}"/>
              </a:ext>
            </a:extLst>
          </p:cNvPr>
          <p:cNvSpPr>
            <a:spLocks noGrp="1"/>
          </p:cNvSpPr>
          <p:nvPr>
            <p:ph type="body" sz="quarter" idx="19" hasCustomPrompt="1"/>
          </p:nvPr>
        </p:nvSpPr>
        <p:spPr>
          <a:xfrm>
            <a:off x="1003933" y="1331913"/>
            <a:ext cx="12619991" cy="604256"/>
          </a:xfrm>
        </p:spPr>
        <p:txBody>
          <a:bodyPr>
            <a:normAutofit/>
          </a:bodyPr>
          <a:lstStyle>
            <a:lvl1pPr marL="0" indent="0">
              <a:buNone/>
              <a:defRPr sz="2800">
                <a:solidFill>
                  <a:schemeClr val="bg1"/>
                </a:solidFill>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Additional information can go here</a:t>
            </a:r>
          </a:p>
        </p:txBody>
      </p:sp>
      <p:sp>
        <p:nvSpPr>
          <p:cNvPr id="38" name="TextBox 37">
            <a:extLst>
              <a:ext uri="{FF2B5EF4-FFF2-40B4-BE49-F238E27FC236}">
                <a16:creationId xmlns:a16="http://schemas.microsoft.com/office/drawing/2014/main" id="{8F05077E-C51D-F94A-BD4C-D9A40495409A}"/>
              </a:ext>
            </a:extLst>
          </p:cNvPr>
          <p:cNvSpPr txBox="1"/>
          <p:nvPr userDrawn="1"/>
        </p:nvSpPr>
        <p:spPr>
          <a:xfrm>
            <a:off x="1363906" y="5104980"/>
            <a:ext cx="1160895" cy="387798"/>
          </a:xfrm>
          <a:prstGeom prst="rect">
            <a:avLst/>
          </a:prstGeom>
          <a:noFill/>
        </p:spPr>
        <p:txBody>
          <a:bodyPr wrap="none" rtlCol="0">
            <a:spAutoFit/>
          </a:bodyPr>
          <a:lstStyle/>
          <a:p>
            <a:pPr algn="ctr"/>
            <a:r>
              <a:rPr lang="en-US" sz="1920" dirty="0">
                <a:solidFill>
                  <a:schemeClr val="bg1"/>
                </a:solidFill>
                <a:latin typeface="Lato Light" charset="0"/>
                <a:ea typeface="Lato Light" charset="0"/>
                <a:cs typeface="Lato Light" charset="0"/>
              </a:rPr>
              <a:t>Agencies</a:t>
            </a:r>
          </a:p>
        </p:txBody>
      </p:sp>
      <p:sp>
        <p:nvSpPr>
          <p:cNvPr id="40" name="TextBox 39">
            <a:extLst>
              <a:ext uri="{FF2B5EF4-FFF2-40B4-BE49-F238E27FC236}">
                <a16:creationId xmlns:a16="http://schemas.microsoft.com/office/drawing/2014/main" id="{6845078B-419B-4141-ADFE-0E8E98849440}"/>
              </a:ext>
            </a:extLst>
          </p:cNvPr>
          <p:cNvSpPr txBox="1"/>
          <p:nvPr userDrawn="1"/>
        </p:nvSpPr>
        <p:spPr>
          <a:xfrm>
            <a:off x="5058394" y="5101023"/>
            <a:ext cx="1037400" cy="387798"/>
          </a:xfrm>
          <a:prstGeom prst="rect">
            <a:avLst/>
          </a:prstGeom>
          <a:noFill/>
        </p:spPr>
        <p:txBody>
          <a:bodyPr wrap="none" rtlCol="0">
            <a:spAutoFit/>
          </a:bodyPr>
          <a:lstStyle/>
          <a:p>
            <a:pPr algn="ctr"/>
            <a:r>
              <a:rPr lang="en-US" sz="1920" dirty="0">
                <a:solidFill>
                  <a:schemeClr val="bg1"/>
                </a:solidFill>
                <a:latin typeface="Lato Light" charset="0"/>
                <a:ea typeface="Lato Light" charset="0"/>
                <a:cs typeface="Lato Light" charset="0"/>
              </a:rPr>
              <a:t>Projects</a:t>
            </a:r>
          </a:p>
        </p:txBody>
      </p:sp>
      <p:sp>
        <p:nvSpPr>
          <p:cNvPr id="42" name="TextBox 41">
            <a:extLst>
              <a:ext uri="{FF2B5EF4-FFF2-40B4-BE49-F238E27FC236}">
                <a16:creationId xmlns:a16="http://schemas.microsoft.com/office/drawing/2014/main" id="{4B31FEC8-E0C1-A049-B93B-CA486BE63A66}"/>
              </a:ext>
            </a:extLst>
          </p:cNvPr>
          <p:cNvSpPr txBox="1"/>
          <p:nvPr userDrawn="1"/>
        </p:nvSpPr>
        <p:spPr>
          <a:xfrm>
            <a:off x="8533894" y="5128207"/>
            <a:ext cx="1336969" cy="387798"/>
          </a:xfrm>
          <a:prstGeom prst="rect">
            <a:avLst/>
          </a:prstGeom>
          <a:noFill/>
        </p:spPr>
        <p:txBody>
          <a:bodyPr wrap="none" rtlCol="0">
            <a:spAutoFit/>
          </a:bodyPr>
          <a:lstStyle/>
          <a:p>
            <a:pPr algn="ctr"/>
            <a:r>
              <a:rPr lang="en-US" sz="1920" dirty="0">
                <a:solidFill>
                  <a:schemeClr val="bg1"/>
                </a:solidFill>
                <a:latin typeface="Lato Light" charset="0"/>
                <a:ea typeface="Lato Light" charset="0"/>
                <a:cs typeface="Lato Light" charset="0"/>
              </a:rPr>
              <a:t>Customers</a:t>
            </a:r>
          </a:p>
        </p:txBody>
      </p:sp>
      <p:sp>
        <p:nvSpPr>
          <p:cNvPr id="44" name="TextBox 43">
            <a:extLst>
              <a:ext uri="{FF2B5EF4-FFF2-40B4-BE49-F238E27FC236}">
                <a16:creationId xmlns:a16="http://schemas.microsoft.com/office/drawing/2014/main" id="{484743E3-132C-6C42-80B0-3EA39AA59787}"/>
              </a:ext>
            </a:extLst>
          </p:cNvPr>
          <p:cNvSpPr txBox="1"/>
          <p:nvPr userDrawn="1"/>
        </p:nvSpPr>
        <p:spPr>
          <a:xfrm>
            <a:off x="12225018" y="5128207"/>
            <a:ext cx="1220206" cy="387798"/>
          </a:xfrm>
          <a:prstGeom prst="rect">
            <a:avLst/>
          </a:prstGeom>
          <a:noFill/>
        </p:spPr>
        <p:txBody>
          <a:bodyPr wrap="none" rtlCol="0">
            <a:spAutoFit/>
          </a:bodyPr>
          <a:lstStyle/>
          <a:p>
            <a:pPr algn="ctr"/>
            <a:r>
              <a:rPr lang="en-US" sz="1920" dirty="0">
                <a:solidFill>
                  <a:schemeClr val="bg1"/>
                </a:solidFill>
                <a:latin typeface="Lato Light" charset="0"/>
                <a:ea typeface="Lato Light" charset="0"/>
                <a:cs typeface="Lato Light" charset="0"/>
              </a:rPr>
              <a:t>Countries</a:t>
            </a:r>
          </a:p>
        </p:txBody>
      </p:sp>
      <p:cxnSp>
        <p:nvCxnSpPr>
          <p:cNvPr id="45" name="Straight Connector 44">
            <a:extLst>
              <a:ext uri="{FF2B5EF4-FFF2-40B4-BE49-F238E27FC236}">
                <a16:creationId xmlns:a16="http://schemas.microsoft.com/office/drawing/2014/main" id="{ABF58574-2B57-E647-A341-581D88AC0634}"/>
              </a:ext>
            </a:extLst>
          </p:cNvPr>
          <p:cNvCxnSpPr/>
          <p:nvPr userDrawn="1"/>
        </p:nvCxnSpPr>
        <p:spPr>
          <a:xfrm flipV="1">
            <a:off x="3031151" y="3641482"/>
            <a:ext cx="1053831" cy="171590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99EBA2D-E82C-E049-B831-2542F054FCCF}"/>
              </a:ext>
            </a:extLst>
          </p:cNvPr>
          <p:cNvCxnSpPr/>
          <p:nvPr userDrawn="1"/>
        </p:nvCxnSpPr>
        <p:spPr>
          <a:xfrm flipV="1">
            <a:off x="6852174" y="3641482"/>
            <a:ext cx="1053831" cy="171590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57CC87B-C5D6-A34D-A840-BB06FA6B3E6C}"/>
              </a:ext>
            </a:extLst>
          </p:cNvPr>
          <p:cNvCxnSpPr/>
          <p:nvPr userDrawn="1"/>
        </p:nvCxnSpPr>
        <p:spPr>
          <a:xfrm flipV="1">
            <a:off x="10686864" y="3641482"/>
            <a:ext cx="1053831" cy="171590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1AA26689-FBD9-1946-B7BA-F6F3288BA7DC}"/>
              </a:ext>
            </a:extLst>
          </p:cNvPr>
          <p:cNvSpPr>
            <a:spLocks noGrp="1"/>
          </p:cNvSpPr>
          <p:nvPr>
            <p:ph type="body" sz="quarter" idx="20" hasCustomPrompt="1"/>
          </p:nvPr>
        </p:nvSpPr>
        <p:spPr>
          <a:xfrm>
            <a:off x="1055625" y="3641482"/>
            <a:ext cx="1931987" cy="1333500"/>
          </a:xfrm>
        </p:spPr>
        <p:txBody>
          <a:bodyPr>
            <a:normAutofit/>
          </a:bodyPr>
          <a:lstStyle>
            <a:lvl1pPr marL="0" indent="0" algn="ctr">
              <a:buNone/>
              <a:defRPr sz="8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75</a:t>
            </a:r>
          </a:p>
        </p:txBody>
      </p:sp>
      <p:sp>
        <p:nvSpPr>
          <p:cNvPr id="64" name="Text Placeholder 4">
            <a:extLst>
              <a:ext uri="{FF2B5EF4-FFF2-40B4-BE49-F238E27FC236}">
                <a16:creationId xmlns:a16="http://schemas.microsoft.com/office/drawing/2014/main" id="{A8580EC0-8B93-EC43-8EF2-3B31EB0A40E3}"/>
              </a:ext>
            </a:extLst>
          </p:cNvPr>
          <p:cNvSpPr>
            <a:spLocks noGrp="1"/>
          </p:cNvSpPr>
          <p:nvPr>
            <p:ph type="body" sz="quarter" idx="21" hasCustomPrompt="1"/>
          </p:nvPr>
        </p:nvSpPr>
        <p:spPr>
          <a:xfrm>
            <a:off x="4611100" y="3565995"/>
            <a:ext cx="1931987" cy="1333500"/>
          </a:xfrm>
        </p:spPr>
        <p:txBody>
          <a:bodyPr>
            <a:normAutofit/>
          </a:bodyPr>
          <a:lstStyle>
            <a:lvl1pPr marL="0" indent="0" algn="ctr">
              <a:buNone/>
              <a:defRPr sz="8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75</a:t>
            </a:r>
          </a:p>
        </p:txBody>
      </p:sp>
      <p:sp>
        <p:nvSpPr>
          <p:cNvPr id="65" name="Text Placeholder 4">
            <a:extLst>
              <a:ext uri="{FF2B5EF4-FFF2-40B4-BE49-F238E27FC236}">
                <a16:creationId xmlns:a16="http://schemas.microsoft.com/office/drawing/2014/main" id="{38BFFA28-A16B-8140-B104-D0A49DE12FAB}"/>
              </a:ext>
            </a:extLst>
          </p:cNvPr>
          <p:cNvSpPr>
            <a:spLocks noGrp="1"/>
          </p:cNvSpPr>
          <p:nvPr>
            <p:ph type="body" sz="quarter" idx="22" hasCustomPrompt="1"/>
          </p:nvPr>
        </p:nvSpPr>
        <p:spPr>
          <a:xfrm>
            <a:off x="8034438" y="3565995"/>
            <a:ext cx="2650520" cy="1333500"/>
          </a:xfrm>
        </p:spPr>
        <p:txBody>
          <a:bodyPr>
            <a:normAutofit/>
          </a:bodyPr>
          <a:lstStyle>
            <a:lvl1pPr marL="0" indent="0" algn="ctr">
              <a:buNone/>
              <a:defRPr sz="8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1200</a:t>
            </a:r>
          </a:p>
        </p:txBody>
      </p:sp>
      <p:sp>
        <p:nvSpPr>
          <p:cNvPr id="66" name="Text Placeholder 4">
            <a:extLst>
              <a:ext uri="{FF2B5EF4-FFF2-40B4-BE49-F238E27FC236}">
                <a16:creationId xmlns:a16="http://schemas.microsoft.com/office/drawing/2014/main" id="{5DA7831B-7C91-334D-A79F-713D6456BDCE}"/>
              </a:ext>
            </a:extLst>
          </p:cNvPr>
          <p:cNvSpPr>
            <a:spLocks noGrp="1"/>
          </p:cNvSpPr>
          <p:nvPr>
            <p:ph type="body" sz="quarter" idx="23" hasCustomPrompt="1"/>
          </p:nvPr>
        </p:nvSpPr>
        <p:spPr>
          <a:xfrm>
            <a:off x="11869127" y="3593179"/>
            <a:ext cx="1931987" cy="1333500"/>
          </a:xfrm>
        </p:spPr>
        <p:txBody>
          <a:bodyPr>
            <a:normAutofit/>
          </a:bodyPr>
          <a:lstStyle>
            <a:lvl1pPr marL="0" indent="0" algn="ctr">
              <a:buNone/>
              <a:defRPr sz="80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5</a:t>
            </a:r>
          </a:p>
        </p:txBody>
      </p:sp>
    </p:spTree>
    <p:extLst>
      <p:ext uri="{BB962C8B-B14F-4D97-AF65-F5344CB8AC3E}">
        <p14:creationId xmlns:p14="http://schemas.microsoft.com/office/powerpoint/2010/main" val="1609078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C with 6 section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E963A9-065D-6A46-BCDE-200C47EB7AD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905" y="-2"/>
            <a:ext cx="14626591" cy="8229601"/>
          </a:xfrm>
          <a:prstGeom prst="rect">
            <a:avLst/>
          </a:prstGeom>
          <a:noFill/>
          <a:ln cap="flat">
            <a:noFill/>
          </a:ln>
        </p:spPr>
      </p:pic>
      <p:sp>
        <p:nvSpPr>
          <p:cNvPr id="8" name="Rectangle 7">
            <a:extLst>
              <a:ext uri="{FF2B5EF4-FFF2-40B4-BE49-F238E27FC236}">
                <a16:creationId xmlns:a16="http://schemas.microsoft.com/office/drawing/2014/main" id="{DFBF8ADF-6BBE-1D41-9219-C13FF4E3DF19}"/>
              </a:ext>
            </a:extLst>
          </p:cNvPr>
          <p:cNvSpPr/>
          <p:nvPr userDrawn="1"/>
        </p:nvSpPr>
        <p:spPr>
          <a:xfrm>
            <a:off x="0" y="-2"/>
            <a:ext cx="14628494" cy="822960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id="{AF1ABD91-437C-7743-9076-C18B67E70571}"/>
              </a:ext>
            </a:extLst>
          </p:cNvPr>
          <p:cNvSpPr>
            <a:spLocks noGrp="1"/>
          </p:cNvSpPr>
          <p:nvPr>
            <p:ph type="title" hasCustomPrompt="1"/>
          </p:nvPr>
        </p:nvSpPr>
        <p:spPr>
          <a:xfrm>
            <a:off x="1005840" y="561743"/>
            <a:ext cx="12618720" cy="706871"/>
          </a:xfrm>
        </p:spPr>
        <p:txBody>
          <a:bodyPr>
            <a:normAutofit/>
          </a:bodyPr>
          <a:lstStyle>
            <a:lvl1pPr>
              <a:defRPr sz="4000">
                <a:solidFill>
                  <a:schemeClr val="bg1"/>
                </a:solidFill>
              </a:defRPr>
            </a:lvl1pPr>
          </a:lstStyle>
          <a:p>
            <a:r>
              <a:rPr lang="en-US" dirty="0"/>
              <a:t>Table of Contents</a:t>
            </a:r>
          </a:p>
        </p:txBody>
      </p:sp>
      <p:cxnSp>
        <p:nvCxnSpPr>
          <p:cNvPr id="15" name="Straight Connector 14">
            <a:extLst>
              <a:ext uri="{FF2B5EF4-FFF2-40B4-BE49-F238E27FC236}">
                <a16:creationId xmlns:a16="http://schemas.microsoft.com/office/drawing/2014/main" id="{C06969C0-AB5B-5E42-847D-4B521F704F23}"/>
              </a:ext>
            </a:extLst>
          </p:cNvPr>
          <p:cNvCxnSpPr>
            <a:cxnSpLocks/>
          </p:cNvCxnSpPr>
          <p:nvPr userDrawn="1"/>
        </p:nvCxnSpPr>
        <p:spPr>
          <a:xfrm flipV="1">
            <a:off x="1015511" y="149239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B16DFD69-2E5C-4340-A254-68D341E767A9}"/>
              </a:ext>
            </a:extLst>
          </p:cNvPr>
          <p:cNvSpPr>
            <a:spLocks noGrp="1"/>
          </p:cNvSpPr>
          <p:nvPr>
            <p:ph type="body" sz="quarter" idx="10" hasCustomPrompt="1"/>
          </p:nvPr>
        </p:nvSpPr>
        <p:spPr>
          <a:xfrm>
            <a:off x="1810539" y="2558855"/>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19" name="Text Placeholder 2">
            <a:extLst>
              <a:ext uri="{FF2B5EF4-FFF2-40B4-BE49-F238E27FC236}">
                <a16:creationId xmlns:a16="http://schemas.microsoft.com/office/drawing/2014/main" id="{F416A319-C368-DB4B-838A-A5661D180277}"/>
              </a:ext>
            </a:extLst>
          </p:cNvPr>
          <p:cNvSpPr>
            <a:spLocks noGrp="1"/>
          </p:cNvSpPr>
          <p:nvPr>
            <p:ph type="body" sz="quarter" idx="22" hasCustomPrompt="1"/>
          </p:nvPr>
        </p:nvSpPr>
        <p:spPr>
          <a:xfrm>
            <a:off x="1810539" y="4015187"/>
            <a:ext cx="4314688" cy="614133"/>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20" name="Text Placeholder 2">
            <a:extLst>
              <a:ext uri="{FF2B5EF4-FFF2-40B4-BE49-F238E27FC236}">
                <a16:creationId xmlns:a16="http://schemas.microsoft.com/office/drawing/2014/main" id="{DF41F899-EE0D-B74A-A92F-A5FA2E545902}"/>
              </a:ext>
            </a:extLst>
          </p:cNvPr>
          <p:cNvSpPr>
            <a:spLocks noGrp="1"/>
          </p:cNvSpPr>
          <p:nvPr>
            <p:ph type="body" sz="quarter" idx="23" hasCustomPrompt="1"/>
          </p:nvPr>
        </p:nvSpPr>
        <p:spPr>
          <a:xfrm>
            <a:off x="1810539" y="5406407"/>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21" name="Text Placeholder 2">
            <a:extLst>
              <a:ext uri="{FF2B5EF4-FFF2-40B4-BE49-F238E27FC236}">
                <a16:creationId xmlns:a16="http://schemas.microsoft.com/office/drawing/2014/main" id="{C3A1F594-F5AB-3F46-B8F7-DC6B24FB5964}"/>
              </a:ext>
            </a:extLst>
          </p:cNvPr>
          <p:cNvSpPr>
            <a:spLocks noGrp="1"/>
          </p:cNvSpPr>
          <p:nvPr>
            <p:ph type="body" sz="quarter" idx="24" hasCustomPrompt="1"/>
          </p:nvPr>
        </p:nvSpPr>
        <p:spPr>
          <a:xfrm>
            <a:off x="7486917" y="2558855"/>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22" name="Text Placeholder 2">
            <a:extLst>
              <a:ext uri="{FF2B5EF4-FFF2-40B4-BE49-F238E27FC236}">
                <a16:creationId xmlns:a16="http://schemas.microsoft.com/office/drawing/2014/main" id="{39B5180F-0D5A-6443-BE78-2095FEB2682D}"/>
              </a:ext>
            </a:extLst>
          </p:cNvPr>
          <p:cNvSpPr>
            <a:spLocks noGrp="1"/>
          </p:cNvSpPr>
          <p:nvPr>
            <p:ph type="body" sz="quarter" idx="25" hasCustomPrompt="1"/>
          </p:nvPr>
        </p:nvSpPr>
        <p:spPr>
          <a:xfrm>
            <a:off x="7486917" y="4015187"/>
            <a:ext cx="4314688" cy="614133"/>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23" name="Text Placeholder 2">
            <a:extLst>
              <a:ext uri="{FF2B5EF4-FFF2-40B4-BE49-F238E27FC236}">
                <a16:creationId xmlns:a16="http://schemas.microsoft.com/office/drawing/2014/main" id="{D583A2F4-F380-1244-80EA-78F115DF8FCF}"/>
              </a:ext>
            </a:extLst>
          </p:cNvPr>
          <p:cNvSpPr>
            <a:spLocks noGrp="1"/>
          </p:cNvSpPr>
          <p:nvPr>
            <p:ph type="body" sz="quarter" idx="26" hasCustomPrompt="1"/>
          </p:nvPr>
        </p:nvSpPr>
        <p:spPr>
          <a:xfrm>
            <a:off x="7486917" y="5406407"/>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Enter Text Here</a:t>
            </a:r>
          </a:p>
        </p:txBody>
      </p:sp>
      <p:sp>
        <p:nvSpPr>
          <p:cNvPr id="24" name="Text Placeholder 4">
            <a:extLst>
              <a:ext uri="{FF2B5EF4-FFF2-40B4-BE49-F238E27FC236}">
                <a16:creationId xmlns:a16="http://schemas.microsoft.com/office/drawing/2014/main" id="{948CEF63-AC0C-EC4A-B461-5ECEEC69C492}"/>
              </a:ext>
            </a:extLst>
          </p:cNvPr>
          <p:cNvSpPr>
            <a:spLocks noGrp="1"/>
          </p:cNvSpPr>
          <p:nvPr>
            <p:ph type="body" sz="quarter" idx="11" hasCustomPrompt="1"/>
          </p:nvPr>
        </p:nvSpPr>
        <p:spPr>
          <a:xfrm>
            <a:off x="1015511" y="2546983"/>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25" name="Text Placeholder 4">
            <a:extLst>
              <a:ext uri="{FF2B5EF4-FFF2-40B4-BE49-F238E27FC236}">
                <a16:creationId xmlns:a16="http://schemas.microsoft.com/office/drawing/2014/main" id="{D0B5F6A4-9544-7546-9ABC-F5E58FCBDAE5}"/>
              </a:ext>
            </a:extLst>
          </p:cNvPr>
          <p:cNvSpPr>
            <a:spLocks noGrp="1"/>
          </p:cNvSpPr>
          <p:nvPr>
            <p:ph type="body" sz="quarter" idx="13" hasCustomPrompt="1"/>
          </p:nvPr>
        </p:nvSpPr>
        <p:spPr>
          <a:xfrm>
            <a:off x="1005840" y="3990312"/>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26" name="Text Placeholder 4">
            <a:extLst>
              <a:ext uri="{FF2B5EF4-FFF2-40B4-BE49-F238E27FC236}">
                <a16:creationId xmlns:a16="http://schemas.microsoft.com/office/drawing/2014/main" id="{AEFAA589-C54C-CD4D-971C-B152C51011B8}"/>
              </a:ext>
            </a:extLst>
          </p:cNvPr>
          <p:cNvSpPr>
            <a:spLocks noGrp="1"/>
          </p:cNvSpPr>
          <p:nvPr>
            <p:ph type="body" sz="quarter" idx="15" hasCustomPrompt="1"/>
          </p:nvPr>
        </p:nvSpPr>
        <p:spPr>
          <a:xfrm>
            <a:off x="1005840" y="5433641"/>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27" name="Text Placeholder 4">
            <a:extLst>
              <a:ext uri="{FF2B5EF4-FFF2-40B4-BE49-F238E27FC236}">
                <a16:creationId xmlns:a16="http://schemas.microsoft.com/office/drawing/2014/main" id="{189BADD9-0FE1-8944-9E55-AC1E0DD1E201}"/>
              </a:ext>
            </a:extLst>
          </p:cNvPr>
          <p:cNvSpPr>
            <a:spLocks noGrp="1"/>
          </p:cNvSpPr>
          <p:nvPr>
            <p:ph type="body" sz="quarter" idx="17" hasCustomPrompt="1"/>
          </p:nvPr>
        </p:nvSpPr>
        <p:spPr>
          <a:xfrm>
            <a:off x="6677461" y="2546983"/>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28" name="Text Placeholder 4">
            <a:extLst>
              <a:ext uri="{FF2B5EF4-FFF2-40B4-BE49-F238E27FC236}">
                <a16:creationId xmlns:a16="http://schemas.microsoft.com/office/drawing/2014/main" id="{8B4626A2-1B93-FA46-A562-4AF8085E5DD8}"/>
              </a:ext>
            </a:extLst>
          </p:cNvPr>
          <p:cNvSpPr>
            <a:spLocks noGrp="1"/>
          </p:cNvSpPr>
          <p:nvPr>
            <p:ph type="body" sz="quarter" idx="19" hasCustomPrompt="1"/>
          </p:nvPr>
        </p:nvSpPr>
        <p:spPr>
          <a:xfrm>
            <a:off x="6667790" y="3990312"/>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29" name="Text Placeholder 4">
            <a:extLst>
              <a:ext uri="{FF2B5EF4-FFF2-40B4-BE49-F238E27FC236}">
                <a16:creationId xmlns:a16="http://schemas.microsoft.com/office/drawing/2014/main" id="{F5B1508C-473B-9F4E-8E45-CA25F6B38FB4}"/>
              </a:ext>
            </a:extLst>
          </p:cNvPr>
          <p:cNvSpPr>
            <a:spLocks noGrp="1"/>
          </p:cNvSpPr>
          <p:nvPr>
            <p:ph type="body" sz="quarter" idx="21" hasCustomPrompt="1"/>
          </p:nvPr>
        </p:nvSpPr>
        <p:spPr>
          <a:xfrm>
            <a:off x="6667790" y="5433641"/>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Tree>
    <p:extLst>
      <p:ext uri="{BB962C8B-B14F-4D97-AF65-F5344CB8AC3E}">
        <p14:creationId xmlns:p14="http://schemas.microsoft.com/office/powerpoint/2010/main" val="3834751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C with 8 section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E963A9-065D-6A46-BCDE-200C47EB7AD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905" y="-2"/>
            <a:ext cx="14626591" cy="8229601"/>
          </a:xfrm>
          <a:prstGeom prst="rect">
            <a:avLst/>
          </a:prstGeom>
          <a:noFill/>
          <a:ln cap="flat">
            <a:noFill/>
          </a:ln>
        </p:spPr>
      </p:pic>
      <p:sp>
        <p:nvSpPr>
          <p:cNvPr id="8" name="Rectangle 7">
            <a:extLst>
              <a:ext uri="{FF2B5EF4-FFF2-40B4-BE49-F238E27FC236}">
                <a16:creationId xmlns:a16="http://schemas.microsoft.com/office/drawing/2014/main" id="{DFBF8ADF-6BBE-1D41-9219-C13FF4E3DF19}"/>
              </a:ext>
            </a:extLst>
          </p:cNvPr>
          <p:cNvSpPr/>
          <p:nvPr userDrawn="1"/>
        </p:nvSpPr>
        <p:spPr>
          <a:xfrm>
            <a:off x="1906" y="-28"/>
            <a:ext cx="14628494" cy="822960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solidFill>
                <a:schemeClr val="bg2"/>
              </a:solidFill>
              <a:latin typeface="Segoe UI Light" panose="020B0502040204020203" pitchFamily="34" charset="0"/>
            </a:endParaRPr>
          </a:p>
        </p:txBody>
      </p:sp>
      <p:sp>
        <p:nvSpPr>
          <p:cNvPr id="9" name="Title 1">
            <a:extLst>
              <a:ext uri="{FF2B5EF4-FFF2-40B4-BE49-F238E27FC236}">
                <a16:creationId xmlns:a16="http://schemas.microsoft.com/office/drawing/2014/main" id="{AF1ABD91-437C-7743-9076-C18B67E70571}"/>
              </a:ext>
            </a:extLst>
          </p:cNvPr>
          <p:cNvSpPr>
            <a:spLocks noGrp="1"/>
          </p:cNvSpPr>
          <p:nvPr>
            <p:ph type="title" hasCustomPrompt="1"/>
          </p:nvPr>
        </p:nvSpPr>
        <p:spPr>
          <a:xfrm>
            <a:off x="1005840" y="561743"/>
            <a:ext cx="12618720" cy="706871"/>
          </a:xfrm>
        </p:spPr>
        <p:txBody>
          <a:bodyPr>
            <a:normAutofit/>
          </a:bodyPr>
          <a:lstStyle>
            <a:lvl1pPr>
              <a:defRPr sz="4000">
                <a:solidFill>
                  <a:schemeClr val="bg1"/>
                </a:solidFill>
              </a:defRPr>
            </a:lvl1pPr>
          </a:lstStyle>
          <a:p>
            <a:r>
              <a:rPr lang="en-US" dirty="0"/>
              <a:t>Table of Contents with 8 sections</a:t>
            </a:r>
          </a:p>
        </p:txBody>
      </p:sp>
      <p:cxnSp>
        <p:nvCxnSpPr>
          <p:cNvPr id="15" name="Straight Connector 14">
            <a:extLst>
              <a:ext uri="{FF2B5EF4-FFF2-40B4-BE49-F238E27FC236}">
                <a16:creationId xmlns:a16="http://schemas.microsoft.com/office/drawing/2014/main" id="{C06969C0-AB5B-5E42-847D-4B521F704F23}"/>
              </a:ext>
            </a:extLst>
          </p:cNvPr>
          <p:cNvCxnSpPr>
            <a:cxnSpLocks/>
          </p:cNvCxnSpPr>
          <p:nvPr userDrawn="1"/>
        </p:nvCxnSpPr>
        <p:spPr>
          <a:xfrm flipV="1">
            <a:off x="1015511" y="1492398"/>
            <a:ext cx="13691235" cy="15786"/>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2F6E301-F383-8446-8DD1-8071CB95A3A1}"/>
              </a:ext>
            </a:extLst>
          </p:cNvPr>
          <p:cNvSpPr>
            <a:spLocks noGrp="1"/>
          </p:cNvSpPr>
          <p:nvPr>
            <p:ph type="body" sz="quarter" idx="11" hasCustomPrompt="1"/>
          </p:nvPr>
        </p:nvSpPr>
        <p:spPr>
          <a:xfrm>
            <a:off x="1015511" y="2048217"/>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01</a:t>
            </a:r>
          </a:p>
        </p:txBody>
      </p:sp>
      <p:sp>
        <p:nvSpPr>
          <p:cNvPr id="33" name="Text Placeholder 4">
            <a:extLst>
              <a:ext uri="{FF2B5EF4-FFF2-40B4-BE49-F238E27FC236}">
                <a16:creationId xmlns:a16="http://schemas.microsoft.com/office/drawing/2014/main" id="{EF5104E0-996A-3F42-9802-66D608D76C34}"/>
              </a:ext>
            </a:extLst>
          </p:cNvPr>
          <p:cNvSpPr>
            <a:spLocks noGrp="1"/>
          </p:cNvSpPr>
          <p:nvPr>
            <p:ph type="body" sz="quarter" idx="13" hasCustomPrompt="1"/>
          </p:nvPr>
        </p:nvSpPr>
        <p:spPr>
          <a:xfrm>
            <a:off x="1005840" y="3491546"/>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02</a:t>
            </a:r>
          </a:p>
        </p:txBody>
      </p:sp>
      <p:sp>
        <p:nvSpPr>
          <p:cNvPr id="35" name="Text Placeholder 4">
            <a:extLst>
              <a:ext uri="{FF2B5EF4-FFF2-40B4-BE49-F238E27FC236}">
                <a16:creationId xmlns:a16="http://schemas.microsoft.com/office/drawing/2014/main" id="{03285009-C547-F54E-9EC6-77A86391A02F}"/>
              </a:ext>
            </a:extLst>
          </p:cNvPr>
          <p:cNvSpPr>
            <a:spLocks noGrp="1"/>
          </p:cNvSpPr>
          <p:nvPr>
            <p:ph type="body" sz="quarter" idx="15" hasCustomPrompt="1"/>
          </p:nvPr>
        </p:nvSpPr>
        <p:spPr>
          <a:xfrm>
            <a:off x="1005840" y="493487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03</a:t>
            </a:r>
          </a:p>
        </p:txBody>
      </p:sp>
      <p:sp>
        <p:nvSpPr>
          <p:cNvPr id="37" name="Text Placeholder 4">
            <a:extLst>
              <a:ext uri="{FF2B5EF4-FFF2-40B4-BE49-F238E27FC236}">
                <a16:creationId xmlns:a16="http://schemas.microsoft.com/office/drawing/2014/main" id="{1F6082BF-76C3-9C48-AD1D-718C3C08490A}"/>
              </a:ext>
            </a:extLst>
          </p:cNvPr>
          <p:cNvSpPr>
            <a:spLocks noGrp="1"/>
          </p:cNvSpPr>
          <p:nvPr>
            <p:ph type="body" sz="quarter" idx="17" hasCustomPrompt="1"/>
          </p:nvPr>
        </p:nvSpPr>
        <p:spPr>
          <a:xfrm>
            <a:off x="6677461" y="2048217"/>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05</a:t>
            </a:r>
          </a:p>
        </p:txBody>
      </p:sp>
      <p:sp>
        <p:nvSpPr>
          <p:cNvPr id="39" name="Text Placeholder 4">
            <a:extLst>
              <a:ext uri="{FF2B5EF4-FFF2-40B4-BE49-F238E27FC236}">
                <a16:creationId xmlns:a16="http://schemas.microsoft.com/office/drawing/2014/main" id="{CBB67068-EEBB-0648-8204-89B89117E316}"/>
              </a:ext>
            </a:extLst>
          </p:cNvPr>
          <p:cNvSpPr>
            <a:spLocks noGrp="1"/>
          </p:cNvSpPr>
          <p:nvPr>
            <p:ph type="body" sz="quarter" idx="19" hasCustomPrompt="1"/>
          </p:nvPr>
        </p:nvSpPr>
        <p:spPr>
          <a:xfrm>
            <a:off x="6667790" y="3491546"/>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06</a:t>
            </a:r>
          </a:p>
        </p:txBody>
      </p:sp>
      <p:sp>
        <p:nvSpPr>
          <p:cNvPr id="41" name="Text Placeholder 4">
            <a:extLst>
              <a:ext uri="{FF2B5EF4-FFF2-40B4-BE49-F238E27FC236}">
                <a16:creationId xmlns:a16="http://schemas.microsoft.com/office/drawing/2014/main" id="{995FAFB5-7BE5-6547-ADFB-C65A5805384E}"/>
              </a:ext>
            </a:extLst>
          </p:cNvPr>
          <p:cNvSpPr>
            <a:spLocks noGrp="1"/>
          </p:cNvSpPr>
          <p:nvPr>
            <p:ph type="body" sz="quarter" idx="21" hasCustomPrompt="1"/>
          </p:nvPr>
        </p:nvSpPr>
        <p:spPr>
          <a:xfrm>
            <a:off x="6667790" y="493487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07</a:t>
            </a:r>
          </a:p>
        </p:txBody>
      </p:sp>
      <p:sp>
        <p:nvSpPr>
          <p:cNvPr id="18" name="Text Placeholder 2">
            <a:extLst>
              <a:ext uri="{FF2B5EF4-FFF2-40B4-BE49-F238E27FC236}">
                <a16:creationId xmlns:a16="http://schemas.microsoft.com/office/drawing/2014/main" id="{B16DFD69-2E5C-4340-A254-68D341E767A9}"/>
              </a:ext>
            </a:extLst>
          </p:cNvPr>
          <p:cNvSpPr>
            <a:spLocks noGrp="1"/>
          </p:cNvSpPr>
          <p:nvPr>
            <p:ph type="body" sz="quarter" idx="10" hasCustomPrompt="1"/>
          </p:nvPr>
        </p:nvSpPr>
        <p:spPr>
          <a:xfrm>
            <a:off x="1810539" y="2048217"/>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19" name="Text Placeholder 2">
            <a:extLst>
              <a:ext uri="{FF2B5EF4-FFF2-40B4-BE49-F238E27FC236}">
                <a16:creationId xmlns:a16="http://schemas.microsoft.com/office/drawing/2014/main" id="{F416A319-C368-DB4B-838A-A5661D180277}"/>
              </a:ext>
            </a:extLst>
          </p:cNvPr>
          <p:cNvSpPr>
            <a:spLocks noGrp="1"/>
          </p:cNvSpPr>
          <p:nvPr>
            <p:ph type="body" sz="quarter" idx="22" hasCustomPrompt="1"/>
          </p:nvPr>
        </p:nvSpPr>
        <p:spPr>
          <a:xfrm>
            <a:off x="1810539" y="3500640"/>
            <a:ext cx="4314688" cy="614133"/>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0" name="Text Placeholder 2">
            <a:extLst>
              <a:ext uri="{FF2B5EF4-FFF2-40B4-BE49-F238E27FC236}">
                <a16:creationId xmlns:a16="http://schemas.microsoft.com/office/drawing/2014/main" id="{DF41F899-EE0D-B74A-A92F-A5FA2E545902}"/>
              </a:ext>
            </a:extLst>
          </p:cNvPr>
          <p:cNvSpPr>
            <a:spLocks noGrp="1"/>
          </p:cNvSpPr>
          <p:nvPr>
            <p:ph type="body" sz="quarter" idx="23" hasCustomPrompt="1"/>
          </p:nvPr>
        </p:nvSpPr>
        <p:spPr>
          <a:xfrm>
            <a:off x="1810539" y="4925782"/>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1" name="Text Placeholder 2">
            <a:extLst>
              <a:ext uri="{FF2B5EF4-FFF2-40B4-BE49-F238E27FC236}">
                <a16:creationId xmlns:a16="http://schemas.microsoft.com/office/drawing/2014/main" id="{C3A1F594-F5AB-3F46-B8F7-DC6B24FB5964}"/>
              </a:ext>
            </a:extLst>
          </p:cNvPr>
          <p:cNvSpPr>
            <a:spLocks noGrp="1"/>
          </p:cNvSpPr>
          <p:nvPr>
            <p:ph type="body" sz="quarter" idx="24" hasCustomPrompt="1"/>
          </p:nvPr>
        </p:nvSpPr>
        <p:spPr>
          <a:xfrm>
            <a:off x="7486917" y="2048217"/>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2" name="Text Placeholder 2">
            <a:extLst>
              <a:ext uri="{FF2B5EF4-FFF2-40B4-BE49-F238E27FC236}">
                <a16:creationId xmlns:a16="http://schemas.microsoft.com/office/drawing/2014/main" id="{39B5180F-0D5A-6443-BE78-2095FEB2682D}"/>
              </a:ext>
            </a:extLst>
          </p:cNvPr>
          <p:cNvSpPr>
            <a:spLocks noGrp="1"/>
          </p:cNvSpPr>
          <p:nvPr>
            <p:ph type="body" sz="quarter" idx="25" hasCustomPrompt="1"/>
          </p:nvPr>
        </p:nvSpPr>
        <p:spPr>
          <a:xfrm>
            <a:off x="7486917" y="3500640"/>
            <a:ext cx="4314688" cy="614133"/>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3" name="Text Placeholder 2">
            <a:extLst>
              <a:ext uri="{FF2B5EF4-FFF2-40B4-BE49-F238E27FC236}">
                <a16:creationId xmlns:a16="http://schemas.microsoft.com/office/drawing/2014/main" id="{D583A2F4-F380-1244-80EA-78F115DF8FCF}"/>
              </a:ext>
            </a:extLst>
          </p:cNvPr>
          <p:cNvSpPr>
            <a:spLocks noGrp="1"/>
          </p:cNvSpPr>
          <p:nvPr>
            <p:ph type="body" sz="quarter" idx="26" hasCustomPrompt="1"/>
          </p:nvPr>
        </p:nvSpPr>
        <p:spPr>
          <a:xfrm>
            <a:off x="7486917" y="4925782"/>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4" name="Text Placeholder 4">
            <a:extLst>
              <a:ext uri="{FF2B5EF4-FFF2-40B4-BE49-F238E27FC236}">
                <a16:creationId xmlns:a16="http://schemas.microsoft.com/office/drawing/2014/main" id="{A45CE7D3-397F-A643-98B3-9EF07B78A110}"/>
              </a:ext>
            </a:extLst>
          </p:cNvPr>
          <p:cNvSpPr>
            <a:spLocks noGrp="1"/>
          </p:cNvSpPr>
          <p:nvPr>
            <p:ph type="body" sz="quarter" idx="27" hasCustomPrompt="1"/>
          </p:nvPr>
        </p:nvSpPr>
        <p:spPr>
          <a:xfrm>
            <a:off x="1015735" y="637820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04</a:t>
            </a:r>
          </a:p>
        </p:txBody>
      </p:sp>
      <p:sp>
        <p:nvSpPr>
          <p:cNvPr id="25" name="Text Placeholder 4">
            <a:extLst>
              <a:ext uri="{FF2B5EF4-FFF2-40B4-BE49-F238E27FC236}">
                <a16:creationId xmlns:a16="http://schemas.microsoft.com/office/drawing/2014/main" id="{0CDFF95C-6602-AB43-B70E-45E0A0A73645}"/>
              </a:ext>
            </a:extLst>
          </p:cNvPr>
          <p:cNvSpPr>
            <a:spLocks noGrp="1"/>
          </p:cNvSpPr>
          <p:nvPr>
            <p:ph type="body" sz="quarter" idx="28" hasCustomPrompt="1"/>
          </p:nvPr>
        </p:nvSpPr>
        <p:spPr>
          <a:xfrm>
            <a:off x="6677685" y="6378205"/>
            <a:ext cx="690698" cy="641414"/>
          </a:xfrm>
          <a:solidFill>
            <a:srgbClr val="3181AB"/>
          </a:solidFill>
        </p:spPr>
        <p:txBody>
          <a:bodyPr anchor="ctr" anchorCtr="0"/>
          <a:lstStyle>
            <a:lvl1pPr marL="0" indent="0" algn="ctr">
              <a:buNone/>
              <a:defRPr b="1"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sz="3200" b="1" dirty="0">
                <a:solidFill>
                  <a:schemeClr val="bg2"/>
                </a:solidFill>
                <a:latin typeface="Segoe UI Semibold" panose="020B0502040204020203" pitchFamily="34" charset="0"/>
                <a:ea typeface="Segoe UI Semibold" panose="020B0502040204020203" pitchFamily="34" charset="0"/>
                <a:cs typeface="Segoe UI Semibold" panose="020B0502040204020203" pitchFamily="34" charset="0"/>
              </a:rPr>
              <a:t>08</a:t>
            </a:r>
          </a:p>
        </p:txBody>
      </p:sp>
      <p:sp>
        <p:nvSpPr>
          <p:cNvPr id="26" name="Text Placeholder 2">
            <a:extLst>
              <a:ext uri="{FF2B5EF4-FFF2-40B4-BE49-F238E27FC236}">
                <a16:creationId xmlns:a16="http://schemas.microsoft.com/office/drawing/2014/main" id="{EA299F0F-A039-8241-B4E4-3957B2E846C4}"/>
              </a:ext>
            </a:extLst>
          </p:cNvPr>
          <p:cNvSpPr>
            <a:spLocks noGrp="1"/>
          </p:cNvSpPr>
          <p:nvPr>
            <p:ph type="body" sz="quarter" idx="29" hasCustomPrompt="1"/>
          </p:nvPr>
        </p:nvSpPr>
        <p:spPr>
          <a:xfrm>
            <a:off x="1820434" y="6378205"/>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
        <p:nvSpPr>
          <p:cNvPr id="27" name="Text Placeholder 2">
            <a:extLst>
              <a:ext uri="{FF2B5EF4-FFF2-40B4-BE49-F238E27FC236}">
                <a16:creationId xmlns:a16="http://schemas.microsoft.com/office/drawing/2014/main" id="{EF7FCD3D-52EF-4D43-B376-188A6448AEAF}"/>
              </a:ext>
            </a:extLst>
          </p:cNvPr>
          <p:cNvSpPr>
            <a:spLocks noGrp="1"/>
          </p:cNvSpPr>
          <p:nvPr>
            <p:ph type="body" sz="quarter" idx="30" hasCustomPrompt="1"/>
          </p:nvPr>
        </p:nvSpPr>
        <p:spPr>
          <a:xfrm>
            <a:off x="7496812" y="6378205"/>
            <a:ext cx="4314688" cy="641414"/>
          </a:xfrm>
        </p:spPr>
        <p:txBody>
          <a:bodyPr anchor="ctr" anchorCtr="0">
            <a:normAutofit/>
          </a:bodyPr>
          <a:lstStyle>
            <a:lvl1pPr marL="0" indent="0">
              <a:lnSpc>
                <a:spcPct val="90000"/>
              </a:lnSpc>
              <a:buNone/>
              <a:defRPr sz="2800">
                <a:solidFill>
                  <a:schemeClr val="bg1"/>
                </a:solidFill>
              </a:defRPr>
            </a:lvl1pPr>
            <a:lvl2pPr marL="548640" indent="0">
              <a:buNone/>
              <a:defRPr>
                <a:solidFill>
                  <a:schemeClr val="bg1"/>
                </a:solidFill>
              </a:defRPr>
            </a:lvl2pPr>
            <a:lvl3pPr marL="1097280" indent="0">
              <a:buNone/>
              <a:defRPr>
                <a:solidFill>
                  <a:schemeClr val="bg1"/>
                </a:solidFill>
              </a:defRPr>
            </a:lvl3pPr>
            <a:lvl4pPr marL="1645920" indent="0">
              <a:buNone/>
              <a:defRPr>
                <a:solidFill>
                  <a:schemeClr val="bg1"/>
                </a:solidFill>
              </a:defRPr>
            </a:lvl4pPr>
            <a:lvl5pPr marL="2194560" indent="0">
              <a:buNone/>
              <a:defRPr>
                <a:solidFill>
                  <a:schemeClr val="bg1"/>
                </a:solidFill>
              </a:defRPr>
            </a:lvl5pPr>
          </a:lstStyle>
          <a:p>
            <a:pPr lvl="0"/>
            <a:r>
              <a:rPr lang="en-US" dirty="0"/>
              <a:t>Section Title</a:t>
            </a:r>
          </a:p>
        </p:txBody>
      </p:sp>
    </p:spTree>
    <p:extLst>
      <p:ext uri="{BB962C8B-B14F-4D97-AF65-F5344CB8AC3E}">
        <p14:creationId xmlns:p14="http://schemas.microsoft.com/office/powerpoint/2010/main" val="374181179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6F87236-CBE9-D640-9914-9B44ECE8EF74}"/>
              </a:ext>
            </a:extLst>
          </p:cNvPr>
          <p:cNvSpPr txBox="1"/>
          <p:nvPr userDrawn="1"/>
        </p:nvSpPr>
        <p:spPr>
          <a:xfrm>
            <a:off x="13570227" y="7779024"/>
            <a:ext cx="836211" cy="397566"/>
          </a:xfrm>
          <a:prstGeom prst="rect">
            <a:avLst/>
          </a:prstGeom>
        </p:spPr>
        <p:txBody>
          <a:bodyPr vert="horz" wrap="square" lIns="91440" tIns="45720" rIns="91440" bIns="45720" rtlCol="0" anchor="ctr">
            <a:normAutofit/>
          </a:bodyPr>
          <a:lstStyle/>
          <a:p>
            <a:pPr algn="r"/>
            <a:fld id="{6862DE77-65C6-FD4F-BAD6-3D0D3F9EDCF3}" type="slidenum">
              <a:rPr lang="en-US" sz="1200" b="0" i="0" smtClean="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rPr>
              <a:pPr algn="r"/>
              <a:t>‹#›</a:t>
            </a:fld>
            <a:endParaRPr lang="en-US" sz="1200" b="0" i="0" dirty="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31506382"/>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63" r:id="rId7"/>
    <p:sldLayoutId id="2147484218" r:id="rId8"/>
    <p:sldLayoutId id="2147484256" r:id="rId9"/>
    <p:sldLayoutId id="2147484176" r:id="rId10"/>
    <p:sldLayoutId id="2147484226" r:id="rId11"/>
    <p:sldLayoutId id="2147484211" r:id="rId12"/>
    <p:sldLayoutId id="2147484257" r:id="rId13"/>
    <p:sldLayoutId id="2147484212" r:id="rId14"/>
    <p:sldLayoutId id="2147484213" r:id="rId15"/>
    <p:sldLayoutId id="2147484214" r:id="rId16"/>
    <p:sldLayoutId id="2147484215" r:id="rId17"/>
    <p:sldLayoutId id="2147484217" r:id="rId18"/>
    <p:sldLayoutId id="2147484275" r:id="rId19"/>
    <p:sldLayoutId id="2147484237" r:id="rId20"/>
    <p:sldLayoutId id="2147484238" r:id="rId21"/>
    <p:sldLayoutId id="2147484264" r:id="rId22"/>
    <p:sldLayoutId id="2147484208" r:id="rId23"/>
    <p:sldLayoutId id="2147484258" r:id="rId24"/>
    <p:sldLayoutId id="2147484209" r:id="rId25"/>
    <p:sldLayoutId id="2147484177" r:id="rId26"/>
    <p:sldLayoutId id="2147484251" r:id="rId27"/>
    <p:sldLayoutId id="2147484179" r:id="rId28"/>
    <p:sldLayoutId id="2147484223" r:id="rId29"/>
    <p:sldLayoutId id="2147484236" r:id="rId30"/>
    <p:sldLayoutId id="2147484232" r:id="rId31"/>
    <p:sldLayoutId id="2147484259" r:id="rId32"/>
    <p:sldLayoutId id="2147484241" r:id="rId33"/>
    <p:sldLayoutId id="2147484252" r:id="rId34"/>
    <p:sldLayoutId id="2147484253" r:id="rId35"/>
    <p:sldLayoutId id="2147484254" r:id="rId36"/>
    <p:sldLayoutId id="2147484273" r:id="rId37"/>
    <p:sldLayoutId id="2147484239" r:id="rId38"/>
    <p:sldLayoutId id="2147484240" r:id="rId39"/>
    <p:sldLayoutId id="2147484187" r:id="rId40"/>
    <p:sldLayoutId id="2147484183" r:id="rId41"/>
    <p:sldLayoutId id="2147484144" r:id="rId42"/>
    <p:sldLayoutId id="2147484270" r:id="rId43"/>
    <p:sldLayoutId id="2147484260" r:id="rId44"/>
    <p:sldLayoutId id="2147484255" r:id="rId45"/>
    <p:sldLayoutId id="2147484249" r:id="rId46"/>
    <p:sldLayoutId id="2147484216" r:id="rId47"/>
    <p:sldLayoutId id="2147484248" r:id="rId48"/>
    <p:sldLayoutId id="2147484261" r:id="rId49"/>
    <p:sldLayoutId id="2147484262" r:id="rId50"/>
    <p:sldLayoutId id="2147484134" r:id="rId51"/>
    <p:sldLayoutId id="2147484126" r:id="rId52"/>
    <p:sldLayoutId id="2147484271" r:id="rId53"/>
    <p:sldLayoutId id="2147484276" r:id="rId54"/>
    <p:sldLayoutId id="2147484265" r:id="rId55"/>
    <p:sldLayoutId id="2147484266" r:id="rId56"/>
    <p:sldLayoutId id="2147484267" r:id="rId57"/>
    <p:sldLayoutId id="2147484268" r:id="rId58"/>
    <p:sldLayoutId id="2147484130" r:id="rId59"/>
    <p:sldLayoutId id="2147484269" r:id="rId60"/>
    <p:sldLayoutId id="2147484188" r:id="rId61"/>
    <p:sldLayoutId id="2147484137" r:id="rId62"/>
    <p:sldLayoutId id="2147484182" r:id="rId63"/>
    <p:sldLayoutId id="2147484220" r:id="rId64"/>
    <p:sldLayoutId id="2147484222" r:id="rId65"/>
    <p:sldLayoutId id="2147484227" r:id="rId66"/>
    <p:sldLayoutId id="2147484280" r:id="rId67"/>
    <p:sldLayoutId id="2147484281" r:id="rId68"/>
    <p:sldLayoutId id="2147484228" r:id="rId69"/>
    <p:sldLayoutId id="2147484277" r:id="rId70"/>
    <p:sldLayoutId id="2147484229" r:id="rId71"/>
    <p:sldLayoutId id="2147484274" r:id="rId72"/>
    <p:sldLayoutId id="2147484278" r:id="rId73"/>
    <p:sldLayoutId id="2147484233" r:id="rId74"/>
    <p:sldLayoutId id="2147484272" r:id="rId75"/>
    <p:sldLayoutId id="2147484235" r:id="rId76"/>
    <p:sldLayoutId id="2147484250" r:id="rId77"/>
  </p:sldLayoutIdLst>
  <p:hf hdr="0" ftr="0" dt="0"/>
  <p:txStyles>
    <p:titleStyle>
      <a:lvl1pPr algn="l" defTabSz="1097280" rtl="0" eaLnBrk="1" latinLnBrk="0" hangingPunct="1">
        <a:lnSpc>
          <a:spcPct val="90000"/>
        </a:lnSpc>
        <a:spcBef>
          <a:spcPct val="0"/>
        </a:spcBef>
        <a:buNone/>
        <a:defRPr sz="5280" b="0" i="0" kern="1200">
          <a:solidFill>
            <a:schemeClr val="accent5"/>
          </a:solidFill>
          <a:latin typeface="Segoe UI Light" panose="020B0502040204020203" pitchFamily="34" charset="0"/>
          <a:ea typeface="+mj-ea"/>
          <a:cs typeface="+mj-cs"/>
        </a:defRPr>
      </a:lvl1pPr>
    </p:titleStyle>
    <p:bodyStyle>
      <a:lvl1pPr marL="274320" indent="-274320" algn="l" defTabSz="1097280" rtl="0" eaLnBrk="1" latinLnBrk="0" hangingPunct="1">
        <a:lnSpc>
          <a:spcPct val="100000"/>
        </a:lnSpc>
        <a:spcBef>
          <a:spcPts val="1200"/>
        </a:spcBef>
        <a:buSzPct val="50000"/>
        <a:buFont typeface="Wingdings" pitchFamily="2" charset="2"/>
        <a:buChar char="§"/>
        <a:defRPr sz="3200" b="0" i="0" kern="120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822960" indent="-274320" algn="l" defTabSz="1097280" rtl="0" eaLnBrk="1" latinLnBrk="0" hangingPunct="1">
        <a:lnSpc>
          <a:spcPct val="100000"/>
        </a:lnSpc>
        <a:spcBef>
          <a:spcPts val="600"/>
        </a:spcBef>
        <a:buSzPct val="50000"/>
        <a:buFont typeface="Wingdings" pitchFamily="2" charset="2"/>
        <a:buChar char="§"/>
        <a:defRPr sz="28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371600" indent="-274320" algn="l" defTabSz="1097280" rtl="0" eaLnBrk="1" latinLnBrk="0" hangingPunct="1">
        <a:lnSpc>
          <a:spcPct val="100000"/>
        </a:lnSpc>
        <a:spcBef>
          <a:spcPts val="600"/>
        </a:spcBef>
        <a:buSzPct val="50000"/>
        <a:buFont typeface="Wingdings" pitchFamily="2" charset="2"/>
        <a:buChar char="§"/>
        <a:defRPr sz="24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920240" indent="-274320" algn="l" defTabSz="1097280" rtl="0" eaLnBrk="1" latinLnBrk="0" hangingPunct="1">
        <a:lnSpc>
          <a:spcPct val="100000"/>
        </a:lnSpc>
        <a:spcBef>
          <a:spcPts val="600"/>
        </a:spcBef>
        <a:buSzPct val="50000"/>
        <a:buFont typeface="Wingdings" pitchFamily="2" charset="2"/>
        <a:buChar char="§"/>
        <a:defRPr sz="216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468880" indent="-274320" algn="l" defTabSz="1097280" rtl="0" eaLnBrk="1" latinLnBrk="0" hangingPunct="1">
        <a:lnSpc>
          <a:spcPct val="100000"/>
        </a:lnSpc>
        <a:spcBef>
          <a:spcPts val="600"/>
        </a:spcBef>
        <a:buSzPct val="50000"/>
        <a:buFont typeface="Wingdings" pitchFamily="2" charset="2"/>
        <a:buChar char="§"/>
        <a:defRPr sz="20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391696-0BE4-084C-BF86-ECB387025D2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05" y="-2"/>
            <a:ext cx="14626591" cy="8229601"/>
          </a:xfrm>
          <a:prstGeom prst="rect">
            <a:avLst/>
          </a:prstGeom>
          <a:noFill/>
          <a:ln cap="flat">
            <a:noFill/>
          </a:ln>
        </p:spPr>
      </p:pic>
      <p:sp>
        <p:nvSpPr>
          <p:cNvPr id="3" name="Rectangle 2">
            <a:extLst>
              <a:ext uri="{FF2B5EF4-FFF2-40B4-BE49-F238E27FC236}">
                <a16:creationId xmlns:a16="http://schemas.microsoft.com/office/drawing/2014/main" id="{CC5443D0-AFE9-AA4A-9321-891D08CA8427}"/>
              </a:ext>
            </a:extLst>
          </p:cNvPr>
          <p:cNvSpPr/>
          <p:nvPr/>
        </p:nvSpPr>
        <p:spPr>
          <a:xfrm>
            <a:off x="1905" y="5248503"/>
            <a:ext cx="14626590" cy="298109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dirty="0">
              <a:latin typeface="Lato Light" charset="0"/>
            </a:endParaRPr>
          </a:p>
        </p:txBody>
      </p:sp>
      <p:cxnSp>
        <p:nvCxnSpPr>
          <p:cNvPr id="6" name="Straight Connector 5">
            <a:extLst>
              <a:ext uri="{FF2B5EF4-FFF2-40B4-BE49-F238E27FC236}">
                <a16:creationId xmlns:a16="http://schemas.microsoft.com/office/drawing/2014/main" id="{B295A9CF-31C4-F24F-BA14-47CBD165138A}"/>
              </a:ext>
            </a:extLst>
          </p:cNvPr>
          <p:cNvCxnSpPr>
            <a:cxnSpLocks/>
          </p:cNvCxnSpPr>
          <p:nvPr/>
        </p:nvCxnSpPr>
        <p:spPr>
          <a:xfrm>
            <a:off x="1328831" y="7333094"/>
            <a:ext cx="13460595"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A57A000-32F5-2947-A964-B28988B7D98D}"/>
              </a:ext>
            </a:extLst>
          </p:cNvPr>
          <p:cNvSpPr txBox="1"/>
          <p:nvPr/>
        </p:nvSpPr>
        <p:spPr>
          <a:xfrm>
            <a:off x="0" y="-1632759"/>
            <a:ext cx="14471312" cy="1626216"/>
          </a:xfrm>
          <a:prstGeom prst="rect">
            <a:avLst/>
          </a:prstGeom>
        </p:spPr>
        <p:txBody>
          <a:bodyPr vert="horz" wrap="square" lIns="91440" tIns="45720" rIns="91440" bIns="45720" rtlCol="0" anchor="ctr">
            <a:normAutofit/>
          </a:bodyPr>
          <a:lstStyle/>
          <a:p>
            <a:pPr algn="l"/>
            <a:r>
              <a:rPr lang="en-US" sz="2800" b="1" dirty="0">
                <a:solidFill>
                  <a:schemeClr val="tx2"/>
                </a:solidFill>
                <a:latin typeface="Segoe UI" panose="020B0502040204020203" pitchFamily="34" charset="0"/>
                <a:ea typeface="Segoe UI" panose="020B0502040204020203" pitchFamily="34" charset="0"/>
                <a:cs typeface="Segoe UI" panose="020B0502040204020203" pitchFamily="34" charset="0"/>
              </a:rPr>
              <a:t>To change the background image: </a:t>
            </a:r>
            <a:br>
              <a:rPr lang="en-US" sz="2800" b="1" dirty="0">
                <a:solidFill>
                  <a:schemeClr val="tx2"/>
                </a:solidFill>
                <a:latin typeface="Segoe UI" panose="020B0502040204020203" pitchFamily="34" charset="0"/>
                <a:ea typeface="Segoe UI" panose="020B0502040204020203" pitchFamily="34" charset="0"/>
                <a:cs typeface="Segoe UI" panose="020B0502040204020203" pitchFamily="34" charset="0"/>
              </a:rPr>
            </a:br>
            <a:r>
              <a:rPr lang="en-US" sz="2800" b="1" dirty="0">
                <a:solidFill>
                  <a:schemeClr val="tx2"/>
                </a:solidFill>
                <a:latin typeface="Segoe UI" panose="020B0502040204020203" pitchFamily="34" charset="0"/>
                <a:ea typeface="Segoe UI" panose="020B0502040204020203" pitchFamily="34" charset="0"/>
                <a:cs typeface="Segoe UI" panose="020B0502040204020203" pitchFamily="34" charset="0"/>
              </a:rPr>
              <a:t>right click&gt;change picture </a:t>
            </a:r>
            <a:br>
              <a:rPr lang="en-US" sz="2800" b="1" dirty="0">
                <a:solidFill>
                  <a:schemeClr val="tx2"/>
                </a:solidFill>
                <a:latin typeface="Segoe UI" panose="020B0502040204020203" pitchFamily="34" charset="0"/>
                <a:ea typeface="Segoe UI" panose="020B0502040204020203" pitchFamily="34" charset="0"/>
                <a:cs typeface="Segoe UI" panose="020B0502040204020203" pitchFamily="34" charset="0"/>
              </a:rPr>
            </a:br>
            <a:r>
              <a:rPr lang="en-US" sz="2800" i="1" dirty="0">
                <a:solidFill>
                  <a:schemeClr val="tx2"/>
                </a:solidFill>
                <a:latin typeface="Segoe UI" panose="020B0502040204020203" pitchFamily="34" charset="0"/>
                <a:ea typeface="Segoe UI" panose="020B0502040204020203" pitchFamily="34" charset="0"/>
                <a:cs typeface="Segoe UI" panose="020B0502040204020203" pitchFamily="34" charset="0"/>
              </a:rPr>
              <a:t>TIP: Remember to always scale images from the corner.</a:t>
            </a:r>
          </a:p>
        </p:txBody>
      </p:sp>
      <p:sp>
        <p:nvSpPr>
          <p:cNvPr id="16" name="Title 15">
            <a:extLst>
              <a:ext uri="{FF2B5EF4-FFF2-40B4-BE49-F238E27FC236}">
                <a16:creationId xmlns:a16="http://schemas.microsoft.com/office/drawing/2014/main" id="{312C7EB3-8A45-A640-83B7-2FE66F2F28AE}"/>
              </a:ext>
            </a:extLst>
          </p:cNvPr>
          <p:cNvSpPr>
            <a:spLocks noGrp="1"/>
          </p:cNvSpPr>
          <p:nvPr>
            <p:ph type="title"/>
          </p:nvPr>
        </p:nvSpPr>
        <p:spPr>
          <a:xfrm>
            <a:off x="1265648" y="5802833"/>
            <a:ext cx="12618720" cy="1082299"/>
          </a:xfrm>
        </p:spPr>
        <p:txBody>
          <a:bodyPr/>
          <a:lstStyle/>
          <a:p>
            <a:r>
              <a:rPr lang="en-US" sz="3600" b="1" cap="all" dirty="0"/>
              <a:t>Planning Commission Study Session </a:t>
            </a:r>
            <a:br>
              <a:rPr lang="en-US" sz="3600" b="1" dirty="0"/>
            </a:br>
            <a:r>
              <a:rPr lang="en-US" sz="3600" b="1" dirty="0"/>
              <a:t>IN-DEPTH VEHICLE MILES TRAVELED (VMT) DISCUSSION </a:t>
            </a:r>
            <a:endParaRPr lang="en-US" sz="3600" dirty="0"/>
          </a:p>
        </p:txBody>
      </p:sp>
      <p:sp>
        <p:nvSpPr>
          <p:cNvPr id="19" name="Text Placeholder 18">
            <a:extLst>
              <a:ext uri="{FF2B5EF4-FFF2-40B4-BE49-F238E27FC236}">
                <a16:creationId xmlns:a16="http://schemas.microsoft.com/office/drawing/2014/main" id="{E5DA7EFD-FB89-F64A-8298-776C576E7758}"/>
              </a:ext>
            </a:extLst>
          </p:cNvPr>
          <p:cNvSpPr>
            <a:spLocks noGrp="1"/>
          </p:cNvSpPr>
          <p:nvPr>
            <p:ph type="body" sz="quarter" idx="10"/>
          </p:nvPr>
        </p:nvSpPr>
        <p:spPr>
          <a:xfrm>
            <a:off x="1328831" y="7472362"/>
            <a:ext cx="12555537" cy="504825"/>
          </a:xfrm>
        </p:spPr>
        <p:txBody>
          <a:bodyPr>
            <a:normAutofit fontScale="92500" lnSpcReduction="10000"/>
          </a:bodyPr>
          <a:lstStyle/>
          <a:p>
            <a:r>
              <a:rPr lang="en-US" dirty="0"/>
              <a:t>January 19, 2021</a:t>
            </a:r>
          </a:p>
        </p:txBody>
      </p:sp>
    </p:spTree>
    <p:extLst>
      <p:ext uri="{BB962C8B-B14F-4D97-AF65-F5344CB8AC3E}">
        <p14:creationId xmlns:p14="http://schemas.microsoft.com/office/powerpoint/2010/main" val="4083171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702A-8C97-2F41-9F1D-84D8EA044548}"/>
              </a:ext>
            </a:extLst>
          </p:cNvPr>
          <p:cNvSpPr>
            <a:spLocks noGrp="1"/>
          </p:cNvSpPr>
          <p:nvPr>
            <p:ph type="title"/>
          </p:nvPr>
        </p:nvSpPr>
        <p:spPr>
          <a:xfrm>
            <a:off x="1005840" y="561743"/>
            <a:ext cx="13030794" cy="706871"/>
          </a:xfrm>
        </p:spPr>
        <p:txBody>
          <a:bodyPr>
            <a:normAutofit/>
          </a:bodyPr>
          <a:lstStyle/>
          <a:p>
            <a:r>
              <a:rPr lang="en-US" sz="3600" dirty="0"/>
              <a:t>Screening Maps</a:t>
            </a:r>
            <a:endParaRPr lang="en-US" dirty="0"/>
          </a:p>
        </p:txBody>
      </p:sp>
      <p:pic>
        <p:nvPicPr>
          <p:cNvPr id="6" name="Picture 3">
            <a:extLst>
              <a:ext uri="{FF2B5EF4-FFF2-40B4-BE49-F238E27FC236}">
                <a16:creationId xmlns:a16="http://schemas.microsoft.com/office/drawing/2014/main" id="{9E80FD81-BFD5-4C52-8793-A4436CA5DC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60" t="3544" r="3974" b="3313"/>
          <a:stretch/>
        </p:blipFill>
        <p:spPr bwMode="auto">
          <a:xfrm>
            <a:off x="8532011" y="284120"/>
            <a:ext cx="5504623" cy="785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3824D66-6AAC-48FE-B58A-5794066BE578}"/>
              </a:ext>
            </a:extLst>
          </p:cNvPr>
          <p:cNvPicPr>
            <a:picLocks noChangeAspect="1"/>
          </p:cNvPicPr>
          <p:nvPr/>
        </p:nvPicPr>
        <p:blipFill>
          <a:blip r:embed="rId4"/>
          <a:stretch>
            <a:fillRect/>
          </a:stretch>
        </p:blipFill>
        <p:spPr>
          <a:xfrm>
            <a:off x="1084235" y="1221122"/>
            <a:ext cx="7121614" cy="6749534"/>
          </a:xfrm>
          <a:prstGeom prst="rect">
            <a:avLst/>
          </a:prstGeom>
        </p:spPr>
      </p:pic>
    </p:spTree>
    <p:extLst>
      <p:ext uri="{BB962C8B-B14F-4D97-AF65-F5344CB8AC3E}">
        <p14:creationId xmlns:p14="http://schemas.microsoft.com/office/powerpoint/2010/main" val="1739694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702A-8C97-2F41-9F1D-84D8EA044548}"/>
              </a:ext>
            </a:extLst>
          </p:cNvPr>
          <p:cNvSpPr>
            <a:spLocks noGrp="1"/>
          </p:cNvSpPr>
          <p:nvPr>
            <p:ph type="title"/>
          </p:nvPr>
        </p:nvSpPr>
        <p:spPr>
          <a:xfrm>
            <a:off x="1080655" y="3761364"/>
            <a:ext cx="13030794" cy="706871"/>
          </a:xfrm>
        </p:spPr>
        <p:txBody>
          <a:bodyPr>
            <a:noAutofit/>
          </a:bodyPr>
          <a:lstStyle/>
          <a:p>
            <a:pPr algn="ctr"/>
            <a:r>
              <a:rPr lang="en-US" dirty="0"/>
              <a:t>Questions </a:t>
            </a:r>
            <a:br>
              <a:rPr lang="en-US" dirty="0"/>
            </a:br>
            <a:r>
              <a:rPr lang="en-US" dirty="0"/>
              <a:t>and Answers</a:t>
            </a:r>
          </a:p>
        </p:txBody>
      </p:sp>
    </p:spTree>
    <p:extLst>
      <p:ext uri="{BB962C8B-B14F-4D97-AF65-F5344CB8AC3E}">
        <p14:creationId xmlns:p14="http://schemas.microsoft.com/office/powerpoint/2010/main" val="2748165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702A-8C97-2F41-9F1D-84D8EA044548}"/>
              </a:ext>
            </a:extLst>
          </p:cNvPr>
          <p:cNvSpPr>
            <a:spLocks noGrp="1"/>
          </p:cNvSpPr>
          <p:nvPr>
            <p:ph type="title"/>
          </p:nvPr>
        </p:nvSpPr>
        <p:spPr>
          <a:xfrm>
            <a:off x="1005840" y="561743"/>
            <a:ext cx="12618720" cy="706871"/>
          </a:xfrm>
        </p:spPr>
        <p:txBody>
          <a:bodyPr/>
          <a:lstStyle/>
          <a:p>
            <a:r>
              <a:rPr lang="en-US" dirty="0"/>
              <a:t>Topics Covered on January 5, 2021</a:t>
            </a:r>
          </a:p>
        </p:txBody>
      </p:sp>
      <p:sp>
        <p:nvSpPr>
          <p:cNvPr id="3" name="Content Placeholder 2">
            <a:extLst>
              <a:ext uri="{FF2B5EF4-FFF2-40B4-BE49-F238E27FC236}">
                <a16:creationId xmlns:a16="http://schemas.microsoft.com/office/drawing/2014/main" id="{7D680806-31C5-564B-B621-2A78647BBC2B}"/>
              </a:ext>
            </a:extLst>
          </p:cNvPr>
          <p:cNvSpPr>
            <a:spLocks noGrp="1"/>
          </p:cNvSpPr>
          <p:nvPr>
            <p:ph idx="1"/>
          </p:nvPr>
        </p:nvSpPr>
        <p:spPr>
          <a:xfrm>
            <a:off x="1005840" y="1424066"/>
            <a:ext cx="11451376" cy="5988290"/>
          </a:xfrm>
        </p:spPr>
        <p:txBody>
          <a:bodyPr>
            <a:normAutofit/>
          </a:bodyPr>
          <a:lstStyle/>
          <a:p>
            <a:r>
              <a:rPr lang="en-US" dirty="0"/>
              <a:t>Intent of Senate Bill (SB) 743</a:t>
            </a:r>
          </a:p>
          <a:p>
            <a:r>
              <a:rPr lang="en-US" dirty="0"/>
              <a:t>Land Use Projects whose VMT Impacts are Presumed Less-Than-Significant</a:t>
            </a:r>
          </a:p>
          <a:p>
            <a:pPr lvl="1"/>
            <a:r>
              <a:rPr lang="en-US" dirty="0"/>
              <a:t>Exemptions: small projects, near high-quality transit, affordable housing, redevelopment, and locally-serving retail.</a:t>
            </a:r>
          </a:p>
          <a:p>
            <a:pPr lvl="1"/>
            <a:r>
              <a:rPr lang="en-US" dirty="0"/>
              <a:t>Projects in VMT-efficient areas (i.e., screening maps)</a:t>
            </a:r>
          </a:p>
          <a:p>
            <a:r>
              <a:rPr lang="en-US" dirty="0"/>
              <a:t>Overview of City of Vacaville Travel Demand Model</a:t>
            </a:r>
          </a:p>
          <a:p>
            <a:r>
              <a:rPr lang="en-US" dirty="0"/>
              <a:t>“Partial” discussion of Transportation Demand Management (TDM) Strategies</a:t>
            </a:r>
          </a:p>
          <a:p>
            <a:endParaRPr lang="en-US" dirty="0"/>
          </a:p>
          <a:p>
            <a:endParaRPr lang="en-US" dirty="0"/>
          </a:p>
          <a:p>
            <a:endParaRPr lang="en-US" dirty="0"/>
          </a:p>
        </p:txBody>
      </p:sp>
    </p:spTree>
    <p:extLst>
      <p:ext uri="{BB962C8B-B14F-4D97-AF65-F5344CB8AC3E}">
        <p14:creationId xmlns:p14="http://schemas.microsoft.com/office/powerpoint/2010/main" val="2129102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702A-8C97-2F41-9F1D-84D8EA044548}"/>
              </a:ext>
            </a:extLst>
          </p:cNvPr>
          <p:cNvSpPr>
            <a:spLocks noGrp="1"/>
          </p:cNvSpPr>
          <p:nvPr>
            <p:ph type="title"/>
          </p:nvPr>
        </p:nvSpPr>
        <p:spPr>
          <a:xfrm>
            <a:off x="1005840" y="561743"/>
            <a:ext cx="12618720" cy="706871"/>
          </a:xfrm>
        </p:spPr>
        <p:txBody>
          <a:bodyPr>
            <a:normAutofit/>
          </a:bodyPr>
          <a:lstStyle/>
          <a:p>
            <a:r>
              <a:rPr lang="en-US" dirty="0"/>
              <a:t>VMT Topics Needing Greater Coverage</a:t>
            </a:r>
          </a:p>
        </p:txBody>
      </p:sp>
      <p:sp>
        <p:nvSpPr>
          <p:cNvPr id="3" name="Content Placeholder 2">
            <a:extLst>
              <a:ext uri="{FF2B5EF4-FFF2-40B4-BE49-F238E27FC236}">
                <a16:creationId xmlns:a16="http://schemas.microsoft.com/office/drawing/2014/main" id="{7D680806-31C5-564B-B621-2A78647BBC2B}"/>
              </a:ext>
            </a:extLst>
          </p:cNvPr>
          <p:cNvSpPr>
            <a:spLocks noGrp="1"/>
          </p:cNvSpPr>
          <p:nvPr>
            <p:ph idx="1"/>
          </p:nvPr>
        </p:nvSpPr>
        <p:spPr>
          <a:xfrm>
            <a:off x="1005840" y="1424066"/>
            <a:ext cx="11451376" cy="5988290"/>
          </a:xfrm>
        </p:spPr>
        <p:txBody>
          <a:bodyPr>
            <a:normAutofit/>
          </a:bodyPr>
          <a:lstStyle/>
          <a:p>
            <a:pPr marL="514350" indent="-514350">
              <a:buFont typeface="+mj-lt"/>
              <a:buAutoNum type="arabicPeriod"/>
            </a:pPr>
            <a:r>
              <a:rPr lang="en-US" dirty="0"/>
              <a:t>What is VMT and How is it Calculated?</a:t>
            </a:r>
          </a:p>
          <a:p>
            <a:pPr marL="514350" indent="-514350">
              <a:buFont typeface="+mj-lt"/>
              <a:buAutoNum type="arabicPeriod"/>
            </a:pPr>
            <a:r>
              <a:rPr lang="en-US" dirty="0"/>
              <a:t>More Specifics on Vacaville Travel Demand Model</a:t>
            </a:r>
          </a:p>
          <a:p>
            <a:pPr marL="514350" indent="-514350">
              <a:buFont typeface="+mj-lt"/>
              <a:buAutoNum type="arabicPeriod"/>
            </a:pPr>
            <a:r>
              <a:rPr lang="en-US" dirty="0"/>
              <a:t>Is Vacaville doing its “fair share” or even more in terms of VMT reduction?</a:t>
            </a:r>
          </a:p>
          <a:p>
            <a:pPr marL="514350" indent="-514350">
              <a:buFont typeface="+mj-lt"/>
              <a:buAutoNum type="arabicPeriod"/>
            </a:pPr>
            <a:r>
              <a:rPr lang="en-US" dirty="0"/>
              <a:t>Coordination Efforts with the Development Community </a:t>
            </a:r>
          </a:p>
          <a:p>
            <a:pPr marL="514350" indent="-514350">
              <a:buFont typeface="+mj-lt"/>
              <a:buAutoNum type="arabicPeriod"/>
            </a:pPr>
            <a:r>
              <a:rPr lang="en-US" dirty="0"/>
              <a:t>More Details on TDM Effectiveness and Emerging Trends</a:t>
            </a:r>
          </a:p>
          <a:p>
            <a:pPr marL="514350" indent="-514350">
              <a:buFont typeface="+mj-lt"/>
              <a:buAutoNum type="arabicPeriod"/>
            </a:pPr>
            <a:r>
              <a:rPr lang="en-US" dirty="0"/>
              <a:t>Putting it All Together: VMT vs. LOS, and GP Policies vs. CEQA (i.e., concerns raised on January 5</a:t>
            </a:r>
            <a:r>
              <a:rPr lang="en-US" baseline="30000" dirty="0"/>
              <a:t>th</a:t>
            </a:r>
            <a:r>
              <a:rPr lang="en-US" dirty="0"/>
              <a:t>). </a:t>
            </a:r>
          </a:p>
        </p:txBody>
      </p:sp>
    </p:spTree>
    <p:extLst>
      <p:ext uri="{BB962C8B-B14F-4D97-AF65-F5344CB8AC3E}">
        <p14:creationId xmlns:p14="http://schemas.microsoft.com/office/powerpoint/2010/main" val="988117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702A-8C97-2F41-9F1D-84D8EA044548}"/>
              </a:ext>
            </a:extLst>
          </p:cNvPr>
          <p:cNvSpPr>
            <a:spLocks noGrp="1"/>
          </p:cNvSpPr>
          <p:nvPr>
            <p:ph type="title"/>
          </p:nvPr>
        </p:nvSpPr>
        <p:spPr>
          <a:xfrm>
            <a:off x="1005840" y="561743"/>
            <a:ext cx="12618720" cy="706871"/>
          </a:xfrm>
        </p:spPr>
        <p:txBody>
          <a:bodyPr>
            <a:normAutofit/>
          </a:bodyPr>
          <a:lstStyle/>
          <a:p>
            <a:r>
              <a:rPr lang="en-US" dirty="0"/>
              <a:t>1. What is VMT and How is it Calculated?</a:t>
            </a:r>
          </a:p>
        </p:txBody>
      </p:sp>
      <p:sp>
        <p:nvSpPr>
          <p:cNvPr id="3" name="Content Placeholder 2">
            <a:extLst>
              <a:ext uri="{FF2B5EF4-FFF2-40B4-BE49-F238E27FC236}">
                <a16:creationId xmlns:a16="http://schemas.microsoft.com/office/drawing/2014/main" id="{7D680806-31C5-564B-B621-2A78647BBC2B}"/>
              </a:ext>
            </a:extLst>
          </p:cNvPr>
          <p:cNvSpPr>
            <a:spLocks noGrp="1"/>
          </p:cNvSpPr>
          <p:nvPr>
            <p:ph idx="1"/>
          </p:nvPr>
        </p:nvSpPr>
        <p:spPr>
          <a:xfrm>
            <a:off x="1005840" y="1424065"/>
            <a:ext cx="10188654" cy="6243791"/>
          </a:xfrm>
        </p:spPr>
        <p:txBody>
          <a:bodyPr>
            <a:normAutofit fontScale="92500" lnSpcReduction="20000"/>
          </a:bodyPr>
          <a:lstStyle/>
          <a:p>
            <a:r>
              <a:rPr lang="en-US" dirty="0"/>
              <a:t>By definition, one mile driven by a vehicle.</a:t>
            </a:r>
          </a:p>
          <a:p>
            <a:r>
              <a:rPr lang="en-US" dirty="0"/>
              <a:t>Almost always expressed as the amount of travel </a:t>
            </a:r>
            <a:r>
              <a:rPr lang="en-US" u="sng" dirty="0"/>
              <a:t>per day</a:t>
            </a:r>
            <a:r>
              <a:rPr lang="en-US" dirty="0"/>
              <a:t>.</a:t>
            </a:r>
          </a:p>
          <a:p>
            <a:r>
              <a:rPr lang="en-US" dirty="0"/>
              <a:t>Often reported as an efficiency ratio: VMT per resident, per dwelling unit, per employee, or per </a:t>
            </a:r>
            <a:r>
              <a:rPr lang="en-US" dirty="0" err="1"/>
              <a:t>ksf</a:t>
            </a:r>
            <a:r>
              <a:rPr lang="en-US" dirty="0"/>
              <a:t> of office, etc.  </a:t>
            </a:r>
          </a:p>
          <a:p>
            <a:r>
              <a:rPr lang="en-US" dirty="0"/>
              <a:t>Sometimes also expressed as a City-wide total representing all travel with trip origins/destinations in the City.</a:t>
            </a:r>
          </a:p>
          <a:p>
            <a:r>
              <a:rPr lang="en-US" dirty="0"/>
              <a:t>Per OPR’s </a:t>
            </a:r>
            <a:r>
              <a:rPr lang="en-US" i="1" dirty="0"/>
              <a:t>Technical Advisory</a:t>
            </a:r>
            <a:r>
              <a:rPr lang="en-US" dirty="0"/>
              <a:t>, full extent of trip is considered including length of trip beyond City limits.</a:t>
            </a:r>
          </a:p>
          <a:p>
            <a:r>
              <a:rPr lang="en-US" dirty="0"/>
              <a:t>Sometimes computed for all streets within a jurisdiction. </a:t>
            </a:r>
          </a:p>
          <a:p>
            <a:pPr marL="0" indent="0">
              <a:buNone/>
            </a:pPr>
            <a:endParaRPr lang="en-US" dirty="0"/>
          </a:p>
          <a:p>
            <a:pPr lvl="1">
              <a:buFont typeface="Wingdings" panose="05000000000000000000" pitchFamily="2" charset="2"/>
              <a:buChar char="Ø"/>
            </a:pPr>
            <a:r>
              <a:rPr lang="en-US" sz="3000" dirty="0"/>
              <a:t>All VMT calculations in Vacaville rely on its travel demand model</a:t>
            </a:r>
          </a:p>
        </p:txBody>
      </p:sp>
      <p:pic>
        <p:nvPicPr>
          <p:cNvPr id="4" name="Picture 3">
            <a:extLst>
              <a:ext uri="{FF2B5EF4-FFF2-40B4-BE49-F238E27FC236}">
                <a16:creationId xmlns:a16="http://schemas.microsoft.com/office/drawing/2014/main" id="{AD167F61-BFF6-453B-B716-B2058B6A0B0A}"/>
              </a:ext>
            </a:extLst>
          </p:cNvPr>
          <p:cNvPicPr>
            <a:picLocks noChangeAspect="1"/>
          </p:cNvPicPr>
          <p:nvPr/>
        </p:nvPicPr>
        <p:blipFill rotWithShape="1">
          <a:blip r:embed="rId3"/>
          <a:srcRect t="7478" b="4581"/>
          <a:stretch/>
        </p:blipFill>
        <p:spPr>
          <a:xfrm>
            <a:off x="11194494" y="2044554"/>
            <a:ext cx="3262396" cy="43809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5873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702A-8C97-2F41-9F1D-84D8EA044548}"/>
              </a:ext>
            </a:extLst>
          </p:cNvPr>
          <p:cNvSpPr>
            <a:spLocks noGrp="1"/>
          </p:cNvSpPr>
          <p:nvPr>
            <p:ph type="title"/>
          </p:nvPr>
        </p:nvSpPr>
        <p:spPr>
          <a:xfrm>
            <a:off x="1005840" y="561743"/>
            <a:ext cx="12618720" cy="706871"/>
          </a:xfrm>
        </p:spPr>
        <p:txBody>
          <a:bodyPr>
            <a:normAutofit/>
          </a:bodyPr>
          <a:lstStyle/>
          <a:p>
            <a:r>
              <a:rPr lang="en-US" dirty="0"/>
              <a:t>2. More Specifics On Vacaville Travel Demand Model</a:t>
            </a:r>
          </a:p>
        </p:txBody>
      </p:sp>
      <p:pic>
        <p:nvPicPr>
          <p:cNvPr id="5" name="Picture 4">
            <a:extLst>
              <a:ext uri="{FF2B5EF4-FFF2-40B4-BE49-F238E27FC236}">
                <a16:creationId xmlns:a16="http://schemas.microsoft.com/office/drawing/2014/main" id="{8639A749-9881-426B-97B7-921A803C672A}"/>
              </a:ext>
            </a:extLst>
          </p:cNvPr>
          <p:cNvPicPr>
            <a:picLocks noChangeAspect="1"/>
          </p:cNvPicPr>
          <p:nvPr/>
        </p:nvPicPr>
        <p:blipFill rotWithShape="1">
          <a:blip r:embed="rId3"/>
          <a:srcRect l="7311" t="4373"/>
          <a:stretch/>
        </p:blipFill>
        <p:spPr>
          <a:xfrm>
            <a:off x="1359631" y="1268614"/>
            <a:ext cx="6926716" cy="6564023"/>
          </a:xfrm>
          <a:prstGeom prst="rect">
            <a:avLst/>
          </a:prstGeom>
        </p:spPr>
      </p:pic>
      <p:sp>
        <p:nvSpPr>
          <p:cNvPr id="8" name="Content Placeholder 2">
            <a:extLst>
              <a:ext uri="{FF2B5EF4-FFF2-40B4-BE49-F238E27FC236}">
                <a16:creationId xmlns:a16="http://schemas.microsoft.com/office/drawing/2014/main" id="{64B49607-5D42-4F3A-AC09-315AD37D5CBF}"/>
              </a:ext>
            </a:extLst>
          </p:cNvPr>
          <p:cNvSpPr>
            <a:spLocks noGrp="1"/>
          </p:cNvSpPr>
          <p:nvPr>
            <p:ph idx="1"/>
          </p:nvPr>
        </p:nvSpPr>
        <p:spPr>
          <a:xfrm>
            <a:off x="8372103" y="1378349"/>
            <a:ext cx="6139543" cy="6454287"/>
          </a:xfrm>
        </p:spPr>
        <p:txBody>
          <a:bodyPr>
            <a:normAutofit lnSpcReduction="10000"/>
          </a:bodyPr>
          <a:lstStyle/>
          <a:p>
            <a:r>
              <a:rPr lang="en-US" dirty="0"/>
              <a:t>Base Year= 2015</a:t>
            </a:r>
          </a:p>
          <a:p>
            <a:r>
              <a:rPr lang="en-US" dirty="0"/>
              <a:t>Cumulative Year = Buildout Minus Northeast Area</a:t>
            </a:r>
          </a:p>
          <a:p>
            <a:r>
              <a:rPr lang="en-US" dirty="0"/>
              <a:t>Highly detailed model</a:t>
            </a:r>
          </a:p>
          <a:p>
            <a:r>
              <a:rPr lang="en-US" dirty="0"/>
              <a:t>Length of external trips appended using LEHD data.</a:t>
            </a:r>
          </a:p>
          <a:p>
            <a:pPr lvl="1"/>
            <a:r>
              <a:rPr lang="en-US" dirty="0"/>
              <a:t>74% of employed Vacaville residents work outside the City.  Average trip is over 30 miles. </a:t>
            </a:r>
          </a:p>
          <a:p>
            <a:pPr lvl="1"/>
            <a:r>
              <a:rPr lang="en-US" dirty="0"/>
              <a:t>City’s General Plan and its cumulative model contemplates more non-residential growth to improve jobs/housing balance.</a:t>
            </a:r>
          </a:p>
          <a:p>
            <a:endParaRPr lang="en-US" dirty="0"/>
          </a:p>
          <a:p>
            <a:endParaRPr lang="en-US" dirty="0"/>
          </a:p>
        </p:txBody>
      </p:sp>
    </p:spTree>
    <p:extLst>
      <p:ext uri="{BB962C8B-B14F-4D97-AF65-F5344CB8AC3E}">
        <p14:creationId xmlns:p14="http://schemas.microsoft.com/office/powerpoint/2010/main" val="2714269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702A-8C97-2F41-9F1D-84D8EA044548}"/>
              </a:ext>
            </a:extLst>
          </p:cNvPr>
          <p:cNvSpPr>
            <a:spLocks noGrp="1"/>
          </p:cNvSpPr>
          <p:nvPr>
            <p:ph type="title"/>
          </p:nvPr>
        </p:nvSpPr>
        <p:spPr>
          <a:xfrm>
            <a:off x="1005840" y="561743"/>
            <a:ext cx="13030794" cy="706871"/>
          </a:xfrm>
        </p:spPr>
        <p:txBody>
          <a:bodyPr>
            <a:normAutofit fontScale="90000"/>
          </a:bodyPr>
          <a:lstStyle/>
          <a:p>
            <a:r>
              <a:rPr lang="en-US" sz="3600" dirty="0"/>
              <a:t>3. Is Vacaville doing its “fair share” or even more in terms of VMT reduction?</a:t>
            </a:r>
            <a:endParaRPr lang="en-US" dirty="0"/>
          </a:p>
        </p:txBody>
      </p:sp>
      <p:sp>
        <p:nvSpPr>
          <p:cNvPr id="3" name="Content Placeholder 2">
            <a:extLst>
              <a:ext uri="{FF2B5EF4-FFF2-40B4-BE49-F238E27FC236}">
                <a16:creationId xmlns:a16="http://schemas.microsoft.com/office/drawing/2014/main" id="{7D680806-31C5-564B-B621-2A78647BBC2B}"/>
              </a:ext>
            </a:extLst>
          </p:cNvPr>
          <p:cNvSpPr>
            <a:spLocks noGrp="1"/>
          </p:cNvSpPr>
          <p:nvPr>
            <p:ph idx="1"/>
          </p:nvPr>
        </p:nvSpPr>
        <p:spPr>
          <a:xfrm>
            <a:off x="1005840" y="1424066"/>
            <a:ext cx="11451376" cy="2447290"/>
          </a:xfrm>
        </p:spPr>
        <p:txBody>
          <a:bodyPr>
            <a:normAutofit/>
          </a:bodyPr>
          <a:lstStyle/>
          <a:p>
            <a:r>
              <a:rPr lang="en-US" dirty="0"/>
              <a:t>Yes, based simply on this discussion and the City’s intent.</a:t>
            </a:r>
          </a:p>
          <a:p>
            <a:r>
              <a:rPr lang="en-US" dirty="0"/>
              <a:t>Many agencies have not even started.</a:t>
            </a:r>
          </a:p>
          <a:p>
            <a:r>
              <a:rPr lang="en-US" dirty="0"/>
              <a:t>Others are relying upon their advantageous geographic position. </a:t>
            </a:r>
          </a:p>
        </p:txBody>
      </p:sp>
      <p:sp>
        <p:nvSpPr>
          <p:cNvPr id="4" name="Title 1">
            <a:extLst>
              <a:ext uri="{FF2B5EF4-FFF2-40B4-BE49-F238E27FC236}">
                <a16:creationId xmlns:a16="http://schemas.microsoft.com/office/drawing/2014/main" id="{4C092493-5F95-4047-A813-4E35F0B353B5}"/>
              </a:ext>
            </a:extLst>
          </p:cNvPr>
          <p:cNvSpPr txBox="1">
            <a:spLocks/>
          </p:cNvSpPr>
          <p:nvPr/>
        </p:nvSpPr>
        <p:spPr>
          <a:xfrm>
            <a:off x="1005840" y="4264865"/>
            <a:ext cx="12618720" cy="706871"/>
          </a:xfrm>
          <a:prstGeom prst="rect">
            <a:avLst/>
          </a:prstGeom>
        </p:spPr>
        <p:txBody>
          <a:bodyPr vert="horz" lIns="91440" tIns="45720" rIns="91440" bIns="45720" rtlCol="0" anchor="ctr">
            <a:normAutofit fontScale="97500"/>
          </a:bodyPr>
          <a:lstStyle>
            <a:lvl1pPr algn="l" defTabSz="1097280" rtl="0" eaLnBrk="1" latinLnBrk="0" hangingPunct="1">
              <a:lnSpc>
                <a:spcPct val="90000"/>
              </a:lnSpc>
              <a:spcBef>
                <a:spcPct val="0"/>
              </a:spcBef>
              <a:buNone/>
              <a:defRPr sz="4000" b="0" i="0" kern="1200">
                <a:solidFill>
                  <a:schemeClr val="accent5"/>
                </a:solidFill>
                <a:latin typeface="Segoe UI Light" panose="020B0502040204020203" pitchFamily="34" charset="0"/>
                <a:ea typeface="+mj-ea"/>
                <a:cs typeface="+mj-cs"/>
              </a:defRPr>
            </a:lvl1pPr>
          </a:lstStyle>
          <a:p>
            <a:r>
              <a:rPr lang="en-US" sz="3600" dirty="0"/>
              <a:t>4. </a:t>
            </a:r>
            <a:r>
              <a:rPr lang="en-US" sz="3300" dirty="0"/>
              <a:t>Coordination Efforts with the Development Community </a:t>
            </a:r>
          </a:p>
        </p:txBody>
      </p:sp>
      <p:sp>
        <p:nvSpPr>
          <p:cNvPr id="5" name="Content Placeholder 2">
            <a:extLst>
              <a:ext uri="{FF2B5EF4-FFF2-40B4-BE49-F238E27FC236}">
                <a16:creationId xmlns:a16="http://schemas.microsoft.com/office/drawing/2014/main" id="{01E49C44-1CF1-4AC5-A255-BDC5825D91E1}"/>
              </a:ext>
            </a:extLst>
          </p:cNvPr>
          <p:cNvSpPr txBox="1">
            <a:spLocks/>
          </p:cNvSpPr>
          <p:nvPr/>
        </p:nvSpPr>
        <p:spPr>
          <a:xfrm>
            <a:off x="908857" y="5004410"/>
            <a:ext cx="11738363" cy="2447290"/>
          </a:xfrm>
          <a:prstGeom prst="rect">
            <a:avLst/>
          </a:prstGeom>
        </p:spPr>
        <p:txBody>
          <a:bodyPr vert="horz" lIns="91440" tIns="45720" rIns="91440" bIns="45720" rtlCol="0">
            <a:normAutofit/>
          </a:bodyPr>
          <a:lstStyle>
            <a:lvl1pPr marL="274320" indent="-274320" algn="l" defTabSz="1097280" rtl="0" eaLnBrk="1" latinLnBrk="0" hangingPunct="1">
              <a:lnSpc>
                <a:spcPct val="100000"/>
              </a:lnSpc>
              <a:spcBef>
                <a:spcPts val="1200"/>
              </a:spcBef>
              <a:buSzPct val="50000"/>
              <a:buFont typeface="Wingdings" pitchFamily="2" charset="2"/>
              <a:buChar char="§"/>
              <a:defRPr sz="3200" b="0" i="0" kern="120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822960" indent="-274320" algn="l" defTabSz="1097280" rtl="0" eaLnBrk="1" latinLnBrk="0" hangingPunct="1">
              <a:lnSpc>
                <a:spcPct val="100000"/>
              </a:lnSpc>
              <a:spcBef>
                <a:spcPts val="600"/>
              </a:spcBef>
              <a:buSzPct val="50000"/>
              <a:buFont typeface="Wingdings" pitchFamily="2" charset="2"/>
              <a:buChar char="§"/>
              <a:defRPr sz="28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371600" indent="-274320" algn="l" defTabSz="1097280" rtl="0" eaLnBrk="1" latinLnBrk="0" hangingPunct="1">
              <a:lnSpc>
                <a:spcPct val="100000"/>
              </a:lnSpc>
              <a:spcBef>
                <a:spcPts val="600"/>
              </a:spcBef>
              <a:buSzPct val="50000"/>
              <a:buFont typeface="Wingdings" pitchFamily="2" charset="2"/>
              <a:buChar char="§"/>
              <a:defRPr sz="24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920240" indent="-274320" algn="l" defTabSz="1097280" rtl="0" eaLnBrk="1" latinLnBrk="0" hangingPunct="1">
              <a:lnSpc>
                <a:spcPct val="100000"/>
              </a:lnSpc>
              <a:spcBef>
                <a:spcPts val="600"/>
              </a:spcBef>
              <a:buSzPct val="50000"/>
              <a:buFont typeface="Wingdings" pitchFamily="2" charset="2"/>
              <a:buChar char="§"/>
              <a:defRPr sz="216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468880" indent="-274320" algn="l" defTabSz="1097280" rtl="0" eaLnBrk="1" latinLnBrk="0" hangingPunct="1">
              <a:lnSpc>
                <a:spcPct val="100000"/>
              </a:lnSpc>
              <a:spcBef>
                <a:spcPts val="600"/>
              </a:spcBef>
              <a:buSzPct val="50000"/>
              <a:buFont typeface="Wingdings" pitchFamily="2" charset="2"/>
              <a:buChar char="§"/>
              <a:defRPr sz="20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Has proactively occurred on several occasions. </a:t>
            </a:r>
          </a:p>
          <a:p>
            <a:r>
              <a:rPr lang="en-US" dirty="0"/>
              <a:t>Several project-level VMT analyses have also been conducted. </a:t>
            </a:r>
          </a:p>
        </p:txBody>
      </p:sp>
    </p:spTree>
    <p:extLst>
      <p:ext uri="{BB962C8B-B14F-4D97-AF65-F5344CB8AC3E}">
        <p14:creationId xmlns:p14="http://schemas.microsoft.com/office/powerpoint/2010/main" val="1874044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702A-8C97-2F41-9F1D-84D8EA044548}"/>
              </a:ext>
            </a:extLst>
          </p:cNvPr>
          <p:cNvSpPr>
            <a:spLocks noGrp="1"/>
          </p:cNvSpPr>
          <p:nvPr>
            <p:ph type="title"/>
          </p:nvPr>
        </p:nvSpPr>
        <p:spPr>
          <a:xfrm>
            <a:off x="1005840" y="561743"/>
            <a:ext cx="13030794" cy="706871"/>
          </a:xfrm>
        </p:spPr>
        <p:txBody>
          <a:bodyPr>
            <a:normAutofit/>
          </a:bodyPr>
          <a:lstStyle/>
          <a:p>
            <a:r>
              <a:rPr lang="en-US" sz="3600" dirty="0"/>
              <a:t>5. </a:t>
            </a:r>
            <a:r>
              <a:rPr lang="en-US" dirty="0"/>
              <a:t>More Details on TDM Effectiveness and Emerging Trends</a:t>
            </a:r>
          </a:p>
        </p:txBody>
      </p:sp>
      <p:sp>
        <p:nvSpPr>
          <p:cNvPr id="3" name="Content Placeholder 2">
            <a:extLst>
              <a:ext uri="{FF2B5EF4-FFF2-40B4-BE49-F238E27FC236}">
                <a16:creationId xmlns:a16="http://schemas.microsoft.com/office/drawing/2014/main" id="{7D680806-31C5-564B-B621-2A78647BBC2B}"/>
              </a:ext>
            </a:extLst>
          </p:cNvPr>
          <p:cNvSpPr>
            <a:spLocks noGrp="1"/>
          </p:cNvSpPr>
          <p:nvPr>
            <p:ph idx="1"/>
          </p:nvPr>
        </p:nvSpPr>
        <p:spPr>
          <a:xfrm>
            <a:off x="1005840" y="1424065"/>
            <a:ext cx="11451376" cy="3984106"/>
          </a:xfrm>
        </p:spPr>
        <p:txBody>
          <a:bodyPr>
            <a:normAutofit lnSpcReduction="10000"/>
          </a:bodyPr>
          <a:lstStyle/>
          <a:p>
            <a:pPr marL="0" indent="0">
              <a:buNone/>
            </a:pPr>
            <a:r>
              <a:rPr lang="en-US" u="sng" dirty="0"/>
              <a:t>TDM Effectiveness</a:t>
            </a:r>
          </a:p>
          <a:p>
            <a:r>
              <a:rPr lang="en-US" dirty="0"/>
              <a:t>SB 743 places a spotlight on effectiveness; becomes CEQA mitigation for VMT impacts</a:t>
            </a:r>
          </a:p>
          <a:p>
            <a:r>
              <a:rPr lang="en-US" dirty="0"/>
              <a:t>Research is often lacking</a:t>
            </a:r>
          </a:p>
          <a:p>
            <a:r>
              <a:rPr lang="en-US" dirty="0"/>
              <a:t>Effectiveness is context/tenant specific.</a:t>
            </a:r>
          </a:p>
          <a:p>
            <a:r>
              <a:rPr lang="en-US" i="1" dirty="0"/>
              <a:t>Previously discussed topics</a:t>
            </a:r>
            <a:r>
              <a:rPr lang="en-US" dirty="0"/>
              <a:t>: parking reductions, parking pricing, telecommuting, bicycle/pedestrian improvements </a:t>
            </a:r>
          </a:p>
          <a:p>
            <a:endParaRPr lang="en-US" dirty="0"/>
          </a:p>
          <a:p>
            <a:endParaRPr lang="en-US" dirty="0"/>
          </a:p>
        </p:txBody>
      </p:sp>
      <p:sp>
        <p:nvSpPr>
          <p:cNvPr id="5" name="Content Placeholder 2">
            <a:extLst>
              <a:ext uri="{FF2B5EF4-FFF2-40B4-BE49-F238E27FC236}">
                <a16:creationId xmlns:a16="http://schemas.microsoft.com/office/drawing/2014/main" id="{01E49C44-1CF1-4AC5-A255-BDC5825D91E1}"/>
              </a:ext>
            </a:extLst>
          </p:cNvPr>
          <p:cNvSpPr txBox="1">
            <a:spLocks/>
          </p:cNvSpPr>
          <p:nvPr/>
        </p:nvSpPr>
        <p:spPr>
          <a:xfrm>
            <a:off x="1005840" y="5408171"/>
            <a:ext cx="11738363" cy="2120785"/>
          </a:xfrm>
          <a:prstGeom prst="rect">
            <a:avLst/>
          </a:prstGeom>
        </p:spPr>
        <p:txBody>
          <a:bodyPr vert="horz" lIns="91440" tIns="45720" rIns="91440" bIns="45720" rtlCol="0">
            <a:normAutofit/>
          </a:bodyPr>
          <a:lstStyle>
            <a:lvl1pPr marL="274320" indent="-274320" algn="l" defTabSz="1097280" rtl="0" eaLnBrk="1" latinLnBrk="0" hangingPunct="1">
              <a:lnSpc>
                <a:spcPct val="100000"/>
              </a:lnSpc>
              <a:spcBef>
                <a:spcPts val="1200"/>
              </a:spcBef>
              <a:buSzPct val="50000"/>
              <a:buFont typeface="Wingdings" pitchFamily="2" charset="2"/>
              <a:buChar char="§"/>
              <a:defRPr sz="3200" b="0" i="0" kern="120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822960" indent="-274320" algn="l" defTabSz="1097280" rtl="0" eaLnBrk="1" latinLnBrk="0" hangingPunct="1">
              <a:lnSpc>
                <a:spcPct val="100000"/>
              </a:lnSpc>
              <a:spcBef>
                <a:spcPts val="600"/>
              </a:spcBef>
              <a:buSzPct val="50000"/>
              <a:buFont typeface="Wingdings" pitchFamily="2" charset="2"/>
              <a:buChar char="§"/>
              <a:defRPr sz="28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371600" indent="-274320" algn="l" defTabSz="1097280" rtl="0" eaLnBrk="1" latinLnBrk="0" hangingPunct="1">
              <a:lnSpc>
                <a:spcPct val="100000"/>
              </a:lnSpc>
              <a:spcBef>
                <a:spcPts val="600"/>
              </a:spcBef>
              <a:buSzPct val="50000"/>
              <a:buFont typeface="Wingdings" pitchFamily="2" charset="2"/>
              <a:buChar char="§"/>
              <a:defRPr sz="24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920240" indent="-274320" algn="l" defTabSz="1097280" rtl="0" eaLnBrk="1" latinLnBrk="0" hangingPunct="1">
              <a:lnSpc>
                <a:spcPct val="100000"/>
              </a:lnSpc>
              <a:spcBef>
                <a:spcPts val="600"/>
              </a:spcBef>
              <a:buSzPct val="50000"/>
              <a:buFont typeface="Wingdings" pitchFamily="2" charset="2"/>
              <a:buChar char="§"/>
              <a:defRPr sz="216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468880" indent="-274320" algn="l" defTabSz="1097280" rtl="0" eaLnBrk="1" latinLnBrk="0" hangingPunct="1">
              <a:lnSpc>
                <a:spcPct val="100000"/>
              </a:lnSpc>
              <a:spcBef>
                <a:spcPts val="600"/>
              </a:spcBef>
              <a:buSzPct val="50000"/>
              <a:buFont typeface="Wingdings" pitchFamily="2" charset="2"/>
              <a:buChar char="§"/>
              <a:defRPr sz="20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u="sng" dirty="0"/>
              <a:t>Emerging Trends</a:t>
            </a:r>
          </a:p>
          <a:p>
            <a:r>
              <a:rPr lang="en-US" dirty="0"/>
              <a:t>Post-COVID changes in travel: commute pattern changes</a:t>
            </a:r>
          </a:p>
          <a:p>
            <a:r>
              <a:rPr lang="en-US" dirty="0"/>
              <a:t>Internet shopping, new forms of travel (e.g., e-scooters)</a:t>
            </a:r>
          </a:p>
          <a:p>
            <a:endParaRPr lang="en-US" dirty="0"/>
          </a:p>
        </p:txBody>
      </p:sp>
    </p:spTree>
    <p:extLst>
      <p:ext uri="{BB962C8B-B14F-4D97-AF65-F5344CB8AC3E}">
        <p14:creationId xmlns:p14="http://schemas.microsoft.com/office/powerpoint/2010/main" val="257944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702A-8C97-2F41-9F1D-84D8EA044548}"/>
              </a:ext>
            </a:extLst>
          </p:cNvPr>
          <p:cNvSpPr>
            <a:spLocks noGrp="1"/>
          </p:cNvSpPr>
          <p:nvPr>
            <p:ph type="title"/>
          </p:nvPr>
        </p:nvSpPr>
        <p:spPr>
          <a:xfrm>
            <a:off x="1005840" y="561743"/>
            <a:ext cx="13030794" cy="706871"/>
          </a:xfrm>
        </p:spPr>
        <p:txBody>
          <a:bodyPr>
            <a:normAutofit/>
          </a:bodyPr>
          <a:lstStyle/>
          <a:p>
            <a:r>
              <a:rPr lang="en-US" sz="3600" dirty="0"/>
              <a:t>6. </a:t>
            </a:r>
            <a:r>
              <a:rPr lang="en-US" dirty="0"/>
              <a:t>Putting it All Together</a:t>
            </a:r>
          </a:p>
        </p:txBody>
      </p:sp>
      <p:sp>
        <p:nvSpPr>
          <p:cNvPr id="3" name="Content Placeholder 2">
            <a:extLst>
              <a:ext uri="{FF2B5EF4-FFF2-40B4-BE49-F238E27FC236}">
                <a16:creationId xmlns:a16="http://schemas.microsoft.com/office/drawing/2014/main" id="{7D680806-31C5-564B-B621-2A78647BBC2B}"/>
              </a:ext>
            </a:extLst>
          </p:cNvPr>
          <p:cNvSpPr>
            <a:spLocks noGrp="1"/>
          </p:cNvSpPr>
          <p:nvPr>
            <p:ph idx="1"/>
          </p:nvPr>
        </p:nvSpPr>
        <p:spPr>
          <a:xfrm>
            <a:off x="1005839" y="1424065"/>
            <a:ext cx="12543906" cy="6243792"/>
          </a:xfrm>
        </p:spPr>
        <p:txBody>
          <a:bodyPr>
            <a:normAutofit/>
          </a:bodyPr>
          <a:lstStyle/>
          <a:p>
            <a:r>
              <a:rPr lang="en-US" dirty="0"/>
              <a:t>LOS will continue to be a metric of interest to many decisionmakers and the public. However, it will not be found in EIRs.</a:t>
            </a:r>
          </a:p>
          <a:p>
            <a:pPr lvl="1"/>
            <a:r>
              <a:rPr lang="en-US" dirty="0"/>
              <a:t>Many agencies are now establishing a split-study approach: </a:t>
            </a:r>
          </a:p>
          <a:p>
            <a:pPr lvl="2"/>
            <a:r>
              <a:rPr lang="en-US" sz="2800" dirty="0"/>
              <a:t>VMT Study (included in CEQA document)</a:t>
            </a:r>
          </a:p>
          <a:p>
            <a:pPr lvl="2"/>
            <a:r>
              <a:rPr lang="en-US" sz="2800" dirty="0"/>
              <a:t>Local Transportation Analysis (for informational purposes, may be used to establish conditions of approval) </a:t>
            </a:r>
          </a:p>
          <a:p>
            <a:r>
              <a:rPr lang="en-US" dirty="0"/>
              <a:t>VMT will be the primary metric used to evaluate project impacts on the transportation system under CEQA.  Project effects on other modes of transportation, emergency response, and hazardous conditions will also be evaluated.</a:t>
            </a:r>
          </a:p>
          <a:p>
            <a:r>
              <a:rPr lang="en-US" dirty="0"/>
              <a:t>Policies in City’s Transportation Element will be updated to reconcile changing roles of LOS and VMT.</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466587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DE3D37-FD48-49A9-B9EA-33DF8ED7393F}"/>
              </a:ext>
            </a:extLst>
          </p:cNvPr>
          <p:cNvPicPr>
            <a:picLocks noChangeAspect="1"/>
          </p:cNvPicPr>
          <p:nvPr/>
        </p:nvPicPr>
        <p:blipFill rotWithShape="1">
          <a:blip r:embed="rId3"/>
          <a:srcRect l="13840" r="4931"/>
          <a:stretch/>
        </p:blipFill>
        <p:spPr>
          <a:xfrm>
            <a:off x="10849232" y="3066089"/>
            <a:ext cx="3558746" cy="4354631"/>
          </a:xfrm>
          <a:prstGeom prst="rect">
            <a:avLst/>
          </a:prstGeom>
          <a:ln>
            <a:solidFill>
              <a:schemeClr val="accent1"/>
            </a:solidFill>
          </a:ln>
          <a:effectLst>
            <a:outerShdw blurRad="50800" dist="38100" dir="2700000" algn="tl" rotWithShape="0">
              <a:prstClr val="black">
                <a:alpha val="70000"/>
              </a:prstClr>
            </a:outerShdw>
          </a:effectLst>
        </p:spPr>
      </p:pic>
      <p:sp>
        <p:nvSpPr>
          <p:cNvPr id="2" name="Title 1">
            <a:extLst>
              <a:ext uri="{FF2B5EF4-FFF2-40B4-BE49-F238E27FC236}">
                <a16:creationId xmlns:a16="http://schemas.microsoft.com/office/drawing/2014/main" id="{530E702A-8C97-2F41-9F1D-84D8EA044548}"/>
              </a:ext>
            </a:extLst>
          </p:cNvPr>
          <p:cNvSpPr>
            <a:spLocks noGrp="1"/>
          </p:cNvSpPr>
          <p:nvPr>
            <p:ph type="title"/>
          </p:nvPr>
        </p:nvSpPr>
        <p:spPr>
          <a:xfrm>
            <a:off x="1005840" y="561743"/>
            <a:ext cx="13030794" cy="706871"/>
          </a:xfrm>
        </p:spPr>
        <p:txBody>
          <a:bodyPr>
            <a:normAutofit/>
          </a:bodyPr>
          <a:lstStyle/>
          <a:p>
            <a:r>
              <a:rPr lang="en-US" sz="3600" dirty="0"/>
              <a:t>6. </a:t>
            </a:r>
            <a:r>
              <a:rPr lang="en-US" dirty="0"/>
              <a:t>Putting it All Together</a:t>
            </a:r>
          </a:p>
        </p:txBody>
      </p:sp>
      <p:sp>
        <p:nvSpPr>
          <p:cNvPr id="3" name="Content Placeholder 2">
            <a:extLst>
              <a:ext uri="{FF2B5EF4-FFF2-40B4-BE49-F238E27FC236}">
                <a16:creationId xmlns:a16="http://schemas.microsoft.com/office/drawing/2014/main" id="{7D680806-31C5-564B-B621-2A78647BBC2B}"/>
              </a:ext>
            </a:extLst>
          </p:cNvPr>
          <p:cNvSpPr>
            <a:spLocks noGrp="1"/>
          </p:cNvSpPr>
          <p:nvPr>
            <p:ph idx="1"/>
          </p:nvPr>
        </p:nvSpPr>
        <p:spPr>
          <a:xfrm>
            <a:off x="1005840" y="1424065"/>
            <a:ext cx="10041101" cy="6686782"/>
          </a:xfrm>
        </p:spPr>
        <p:txBody>
          <a:bodyPr>
            <a:normAutofit/>
          </a:bodyPr>
          <a:lstStyle/>
          <a:p>
            <a:pPr marL="0" indent="0">
              <a:buNone/>
            </a:pPr>
            <a:r>
              <a:rPr lang="en-US" sz="2800" b="1" dirty="0">
                <a:effectLst/>
                <a:latin typeface="+mn-lt"/>
                <a:ea typeface="Calibri" panose="020F0502020204030204" pitchFamily="34" charset="0"/>
                <a:cs typeface="Times New Roman" panose="02020603050405020304" pitchFamily="18" charset="0"/>
              </a:rPr>
              <a:t>Checklist for VMT Thresholds of Significance for Land Use </a:t>
            </a:r>
            <a:r>
              <a:rPr lang="en-US" sz="2800" b="1" dirty="0">
                <a:latin typeface="+mn-lt"/>
              </a:rPr>
              <a:t>Projects</a:t>
            </a:r>
          </a:p>
          <a:p>
            <a:pPr marL="0" lvl="1" indent="0">
              <a:buNone/>
            </a:pPr>
            <a:r>
              <a:rPr lang="en-US" dirty="0"/>
              <a:t>Many Exemptions (i.e., VMT impacts presumed less-than-significant)</a:t>
            </a:r>
          </a:p>
          <a:p>
            <a:pPr marL="914400" lvl="2" indent="-457200"/>
            <a:r>
              <a:rPr lang="en-US" dirty="0"/>
              <a:t>Small Projects: up to 11 single-family units or 10,000 sq. ft. office   </a:t>
            </a:r>
          </a:p>
          <a:p>
            <a:pPr marL="914400" lvl="2" indent="-457200"/>
            <a:r>
              <a:rPr lang="en-US" dirty="0"/>
              <a:t>Projects near High-Quality Transit</a:t>
            </a:r>
          </a:p>
          <a:p>
            <a:pPr marL="914400" lvl="2" indent="-457200"/>
            <a:r>
              <a:rPr lang="en-US" dirty="0"/>
              <a:t>Affordable Housing</a:t>
            </a:r>
          </a:p>
          <a:p>
            <a:pPr marL="914400" lvl="2" indent="-457200"/>
            <a:r>
              <a:rPr lang="en-US" dirty="0"/>
              <a:t>Redevelopment Projects: project results in a net decrease in VMT.</a:t>
            </a:r>
          </a:p>
          <a:p>
            <a:pPr marL="914400" lvl="2" indent="-457200"/>
            <a:r>
              <a:rPr lang="en-US" dirty="0"/>
              <a:t>Local-Serving Retail:  Projects of 50,000 sq. ft retail space or less. </a:t>
            </a:r>
          </a:p>
          <a:p>
            <a:pPr marL="0" lvl="1" indent="0">
              <a:buNone/>
            </a:pPr>
            <a:r>
              <a:rPr lang="en-US" dirty="0"/>
              <a:t>Project Screening</a:t>
            </a:r>
          </a:p>
          <a:p>
            <a:pPr marL="914400" lvl="2" indent="-457200"/>
            <a:r>
              <a:rPr lang="en-US" dirty="0"/>
              <a:t>Projects that are situated in “low VMT generating” areas of the City are presumed less-than-significant.</a:t>
            </a:r>
          </a:p>
          <a:p>
            <a:pPr marL="0" lvl="1" indent="0">
              <a:buNone/>
            </a:pPr>
            <a:r>
              <a:rPr lang="en-US" dirty="0"/>
              <a:t>Projects Consistent with General Plan</a:t>
            </a:r>
          </a:p>
          <a:p>
            <a:pPr marL="914400" lvl="2" indent="-457200"/>
            <a:r>
              <a:rPr lang="en-US" dirty="0"/>
              <a:t>Will not require further VMT analysis, pursuant to the tiering provisions of CEQA (Section 15183).  However, they must still implement feasible mitigation measures to offset VMT impacts.  </a:t>
            </a:r>
          </a:p>
          <a:p>
            <a:pPr marL="0" indent="0">
              <a:buNone/>
            </a:pPr>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2133561664"/>
      </p:ext>
    </p:extLst>
  </p:cSld>
  <p:clrMapOvr>
    <a:masterClrMapping/>
  </p:clrMapOvr>
</p:sld>
</file>

<file path=ppt/theme/theme1.xml><?xml version="1.0" encoding="utf-8"?>
<a:theme xmlns:a="http://schemas.openxmlformats.org/drawingml/2006/main" name="Office Theme">
  <a:themeElements>
    <a:clrScheme name="Custom 10">
      <a:dk1>
        <a:srgbClr val="008FBF"/>
      </a:dk1>
      <a:lt1>
        <a:srgbClr val="FFFFFF"/>
      </a:lt1>
      <a:dk2>
        <a:srgbClr val="44546A"/>
      </a:dk2>
      <a:lt2>
        <a:srgbClr val="E7E6E6"/>
      </a:lt2>
      <a:accent1>
        <a:srgbClr val="919AA0"/>
      </a:accent1>
      <a:accent2>
        <a:srgbClr val="49778C"/>
      </a:accent2>
      <a:accent3>
        <a:srgbClr val="AD4C1F"/>
      </a:accent3>
      <a:accent4>
        <a:srgbClr val="799A28"/>
      </a:accent4>
      <a:accent5>
        <a:srgbClr val="092A4B"/>
      </a:accent5>
      <a:accent6>
        <a:srgbClr val="F8981D"/>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sz="2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5D6AC73D14494CB850202A4DE140D2" ma:contentTypeVersion="11" ma:contentTypeDescription="Create a new document." ma:contentTypeScope="" ma:versionID="87ee37d134d8d7107e7444c01e51763b">
  <xsd:schema xmlns:xsd="http://www.w3.org/2001/XMLSchema" xmlns:xs="http://www.w3.org/2001/XMLSchema" xmlns:p="http://schemas.microsoft.com/office/2006/metadata/properties" xmlns:ns2="2cd75b7e-3741-4770-99a1-5ef05a580e52" xmlns:ns3="c9c95c8b-f295-4803-8a2f-fa0b4aea3626" targetNamespace="http://schemas.microsoft.com/office/2006/metadata/properties" ma:root="true" ma:fieldsID="732e8ded4487cc558341f6154c929964" ns2:_="" ns3:_="">
    <xsd:import namespace="2cd75b7e-3741-4770-99a1-5ef05a580e52"/>
    <xsd:import namespace="c9c95c8b-f295-4803-8a2f-fa0b4aea362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d75b7e-3741-4770-99a1-5ef05a580e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c95c8b-f295-4803-8a2f-fa0b4aea362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5F63E6-25DF-48A1-A399-A952AB636F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d75b7e-3741-4770-99a1-5ef05a580e52"/>
    <ds:schemaRef ds:uri="c9c95c8b-f295-4803-8a2f-fa0b4aea36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EAF391-D600-4446-BD52-3061BF5BF448}">
  <ds:schemaRefs>
    <ds:schemaRef ds:uri="http://schemas.microsoft.com/sharepoint/v3/contenttype/forms"/>
  </ds:schemaRefs>
</ds:datastoreItem>
</file>

<file path=customXml/itemProps3.xml><?xml version="1.0" encoding="utf-8"?>
<ds:datastoreItem xmlns:ds="http://schemas.openxmlformats.org/officeDocument/2006/customXml" ds:itemID="{8CDAC1B7-27DA-4DDD-AE61-26F6B441A9DE}">
  <ds:schemaRefs>
    <ds:schemaRef ds:uri="http://www.w3.org/XML/1998/namespace"/>
    <ds:schemaRef ds:uri="2cd75b7e-3741-4770-99a1-5ef05a580e52"/>
    <ds:schemaRef ds:uri="http://schemas.openxmlformats.org/package/2006/metadata/core-properties"/>
    <ds:schemaRef ds:uri="http://purl.org/dc/dcmitype/"/>
    <ds:schemaRef ds:uri="http://purl.org/dc/terms/"/>
    <ds:schemaRef ds:uri="http://schemas.microsoft.com/office/2006/metadata/properties"/>
    <ds:schemaRef ds:uri="http://purl.org/dc/elements/1.1/"/>
    <ds:schemaRef ds:uri="http://schemas.microsoft.com/office/2006/documentManagement/types"/>
    <ds:schemaRef ds:uri="http://schemas.microsoft.com/office/infopath/2007/PartnerControls"/>
    <ds:schemaRef ds:uri="c9c95c8b-f295-4803-8a2f-fa0b4aea3626"/>
  </ds:schemaRefs>
</ds:datastoreItem>
</file>

<file path=docProps/app.xml><?xml version="1.0" encoding="utf-8"?>
<Properties xmlns="http://schemas.openxmlformats.org/officeDocument/2006/extended-properties" xmlns:vt="http://schemas.openxmlformats.org/officeDocument/2006/docPropsVTypes">
  <TotalTime>683</TotalTime>
  <Words>953</Words>
  <Application>Microsoft Office PowerPoint</Application>
  <PresentationFormat>Custom</PresentationFormat>
  <Paragraphs>96</Paragraphs>
  <Slides>11</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Arial</vt:lpstr>
      <vt:lpstr>Calibri</vt:lpstr>
      <vt:lpstr>Calibri Light</vt:lpstr>
      <vt:lpstr>Gill Sans</vt:lpstr>
      <vt:lpstr>Helvetica</vt:lpstr>
      <vt:lpstr>Lato Light</vt:lpstr>
      <vt:lpstr>Lato Thin</vt:lpstr>
      <vt:lpstr>Segoe UI</vt:lpstr>
      <vt:lpstr>Segoe UI Light</vt:lpstr>
      <vt:lpstr>Segoe UI Semibold</vt:lpstr>
      <vt:lpstr>Wingdings</vt:lpstr>
      <vt:lpstr>Office Theme</vt:lpstr>
      <vt:lpstr>Planning Commission Study Session  IN-DEPTH VEHICLE MILES TRAVELED (VMT) DISCUSSION </vt:lpstr>
      <vt:lpstr>Topics Covered on January 5, 2021</vt:lpstr>
      <vt:lpstr>VMT Topics Needing Greater Coverage</vt:lpstr>
      <vt:lpstr>1. What is VMT and How is it Calculated?</vt:lpstr>
      <vt:lpstr>2. More Specifics On Vacaville Travel Demand Model</vt:lpstr>
      <vt:lpstr>3. Is Vacaville doing its “fair share” or even more in terms of VMT reduction?</vt:lpstr>
      <vt:lpstr>5. More Details on TDM Effectiveness and Emerging Trends</vt:lpstr>
      <vt:lpstr>6. Putting it All Together</vt:lpstr>
      <vt:lpstr>6. Putting it All Together</vt:lpstr>
      <vt:lpstr>Screening Maps</vt:lpstr>
      <vt:lpstr>Questions  and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SCOPING MEETING FOR THE GENERAL PLAN TRANSPORTATION ELEMENT UPDATE AND ENERGY AND CONSERVATION ACTION STRATEGY UPDATE PROJECT SUPPLEMENTAL ENVIRONMENTAL IMPACT REPORT (EIR)</dc:title>
  <dc:creator>Brian Grattidge</dc:creator>
  <cp:lastModifiedBy>John Gard</cp:lastModifiedBy>
  <cp:revision>43</cp:revision>
  <dcterms:created xsi:type="dcterms:W3CDTF">2020-10-20T19:54:11Z</dcterms:created>
  <dcterms:modified xsi:type="dcterms:W3CDTF">2021-01-19T18:48:52Z</dcterms:modified>
</cp:coreProperties>
</file>